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9" r:id="rId4"/>
    <p:sldId id="262" r:id="rId5"/>
    <p:sldId id="260" r:id="rId6"/>
    <p:sldId id="266" r:id="rId7"/>
    <p:sldId id="267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B2A37-9C53-4423-9B70-FDA3667D2609}" type="datetimeFigureOut">
              <a:rPr lang="fr-FR" smtClean="0"/>
              <a:pPr/>
              <a:t>13/05/2014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B8BBC-406F-4489-BD95-27D47FECD4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13/05/2014</a:t>
            </a:fld>
            <a:endParaRPr lang="fr-BE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13/05/2014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13/05/2014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13/05/2014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13/05/2014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13/05/2014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13/05/2014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13/05/2014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13/05/2014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13/05/2014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13/05/2014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13/05/2014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300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2560" y="73268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Pourquoi pratiquer les Lettres et Cultures de l’Antiquité au Lycée Jules Verne 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7406640" cy="1752600"/>
          </a:xfrm>
        </p:spPr>
        <p:txBody>
          <a:bodyPr/>
          <a:lstStyle/>
          <a:p>
            <a:r>
              <a:rPr lang="fr-FR" sz="4000" b="1" i="1" dirty="0" smtClean="0">
                <a:solidFill>
                  <a:srgbClr val="FF0000"/>
                </a:solidFill>
                <a:latin typeface="Castellar" pitchFamily="18" charset="0"/>
              </a:rPr>
              <a:t>Réponses à quelques idées reçues …</a:t>
            </a:r>
          </a:p>
          <a:p>
            <a:endParaRPr lang="fr-FR" dirty="0"/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55168"/>
            <a:ext cx="6400800" cy="2286000"/>
          </a:xfrm>
        </p:spPr>
        <p:txBody>
          <a:bodyPr>
            <a:normAutofit fontScale="90000"/>
          </a:bodyPr>
          <a:lstStyle/>
          <a:p>
            <a:r>
              <a:rPr lang="fr-FR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IDÉE REÇUE  !</a:t>
            </a:r>
            <a:r>
              <a:rPr lang="fr-FR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fr-FR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sz="27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Pratiquer une langue ancienne aide à apprendre l’espagnol, l’italien et même l’allemand !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2578392" y="548680"/>
            <a:ext cx="6400800" cy="150971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Le latin et le grec sont des langues mortes: mieux vaut consacrer son temps aux langues vivantes. »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0" name="AutoShape 6" descr="https://encrypted-tbn2.gstatic.com/images?q=tbn:ANd9GcS9-XxELPsLjGnuc-wnDjVSJy3mzqL9FN25jXl7reiE_-6abg9Bf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data:image/jpeg;base64,/9j/4AAQSkZJRgABAQAAAQABAAD/2wCEAAkGBxITEhQUExQWFhUXGR4bGRcXFxwgIBwfIBwYHyEeIBofISggGB8nHB0dIjEhJSkrLi8uHCAzODMsNygtLisBCgoKDg0OGxAQGzQmICQ3LS8yLTIsLDA4NCwsLC0sLy4tLzAsLC80NzUvLSwxLzQsLywsLC0sNCwvLCwsLCwsLP/AABEIARYAtQMBIgACEQEDEQH/xAAcAAABBQEBAQAAAAAAAAAAAAAAAwQFBgcBAgj/xABGEAACAQIEAwUEBwUGBgIDAQABAgMEEQAFEiEGMUETIlFhcQcygZEUI0JSgqGxM2Jy0fAVJFOSosEWNEOywuFjkzVUcxf/xAAaAQEAAwEBAQAAAAAAAAAAAAAAAwQFAgEG/8QAMhEAAgECBAMGBQQDAQAAAAAAAAECAxEEEiExQVFhEyJxgaHwBZGxwdEyQuHxFCOyYv/aAAwDAQACEQMRAD8A3HBgxwnAHcGDBgAwYMGADBgwYAMN62iimUpLGkinmrqGB+Bw3z7OYaSB5520og+JPRVHVidgMOqN3KKXUK5ALKDfSbbi9he3K9hgDPuJPY7QT3an1Ukm9jF7l/OM7W8lK4zTP8szbKh9cplp7/topJVHlcxspjP8S29cfSWPEsQZSrAEEWIIuCPAjrgD55yTjZXKqK2rpm6B5i6/OQOpHrbF4pc4zUC8VVBOLcpoRc+ZKNGR8sQHtL9kICtU5cnLd6YfmY/10fLkActyXiKqpCCjHRf3Gvbbnbqh9LeeAPoGHj6qiP8AeqFtP36eQN/ocKfkT8cT2TccUFSwRJgsp/6UoMb/AAVwC34b8j4YzrhLjeGrGhu5KOam39Eee3mBiczLJKeddMsSsPQfpy+PPAGlg47jJ6U5hQb00xmhHOnnZmFv3ZDd49uXvL4gYunC3GEFZdBqinUXeCS2sD7wts6fvL8bYAsmDBgwAYMcJx3ABgwYMAGOEY7gwAnGbbfL0wpjxIt+XMcsdRri+APWDBgwAYTqJlRWdmCqoLMzGwAAuST0AHXCmM09rGca/wC4oTp7MzVJBI+rF9Edx99lN/3VPjgCktxQ2c59SRgkUkcuqJDcauzVnLsOrNp2vyBA6m/0AMfNXsZomjzOjkcbSiVV8QRFqufC6m48sfS2ADBgwYA5bGP+1jgmNNddFHrjberhUdN/r0+66738QSeWq+w48yIGBBAIOxBFwR4EdcAfNkWUrOyU8koWoIBoa4Gwl6rDKfvEW0vz5DcWGLRwVxHIzPSVamOqiNmVha/n4W3HLbcEbEWQzHhhYqifLWJC27aka51KpJsAed0cEDfqOhx5zemlr6T6WgAzTLu5OAP20YBs1uupLt/nHhgC9jEPneRLLpdCY50OqORNmU+IPS/Ucm6+OImtztajKzMGYKez7QrfUqdrGJPd3uE1Xt4NiUyqSnWpmho5+3pRGkikSGQROSymISEkkEAPpJNt/HAFk4F4taoLU1TZauIXNthKnLtEHTfZl6HFxxjfGOXyDs6qmOmpgbVGR1PVSOocd0jxt4nGi8I8Rx19JHPFtrFnXqjDZlPoeXiCDgCaXc36Dl6+P9eeFccAx3ABgwYMAGDBgwAYSOx8j+uFccYX2wB3BhONuh5j8/PCmAPEsgUFibAAknwAxg9PUtU0mZVzDvVIkZQRuEAKovwVfzxq3tKqzFlda4vfsWUEGxGru3v5ar4z3hykvlSpb3olv8UQn/fAEHRv9E7KoFyKWSkdiOehqKmVx/kZj+HH0DGwIBBuDuCMYpklKJe2jYXE1JSSAHw+jrCQfjGw+OLP7JeI2ZHy+c/X0oshP/Uh2CsPMCwPqvngDRsGDBgAwYMGAM69r0HZ/QqxfehnCMb/AGJe6fWzBTb1xEvU/Q8ypapdoqgiCbY8n3Rj4Wktv4ORiy+2b/8AEVJHMNCR69vFipcXUnbZbIObBLj1Xl+YGACCgGX5rPSqLQVK9vCLbAm4dB02I2HQEeOLMigCwAA8ALfliD9oE/a0mUZkPeV4tX8E6LqG2xNwPTfE7fACdRGGVgeRFv6+NsVTgHMTQ5s1M20NaCyjosy3uPjYj8S4tw3Pp+v/AKxn/tLpmVe3j2kgdJkI6bgH/VY/hwBvuDEfkGZrU00FQuwljVwPDUAbeoO2JDABgwYMAGDBgwAYMGDACci9RzH9Wx7U3x3CQ2Pkf1/r/fAFW9rS3yit/wD5j/uXFW4NYPQw+BjW/wAUX+eNE4ly/wCkUlRB/ixOg9WUgc/PGSeyquElEi33Tun1Bt/26PngD3lUnY1CRsbaHkh581lLTxEeADCoT8I8sKcWZRKskddSWWqgNx4MN7q3iCCR8T43CvG2TyyIJqb9vHY6f8RQwbSfO6gj5bXxM5PmC1EKSL9obg8weoI6H/3gC1cGcUw5hTiWPuuO7LEfejcc1I/Q9R53An8Y7mGUT08/03L20TD34z7kq/dcdfJuY+RD3/8A2iHsyPos/wBKU6WhuukMBv8AW3tpvtyvtywBquI+vzumgZVmnhiZvdWSVFLegYgnfwxk2X+1DNKt5YIKWFGOwmDFliHUsDtI1uQ235i2OZjw3RJE8lcxmkbvSTSN3ifI/YXoALDkMAW/2u1QNCkQIP0iohQdbgOJCfgEvfEfVQ/3ZlPVLH42/njOeCoo6mpAg7YU9OWKJJJqW7gDUot3O6GuN/s8saLxBUiOnlcmwCk/Lf8AQHAELmhLcIRke8qREHw0zrv8sWGhl1RRkdVH6YheIYWh4SRTsxhhNv45Ua3rZsS2SIRTxX56B8PLAD0DEDxVSCRNJ+2jIfiNv1xPYjs9HcU+Df7H+WAF/YNmBkytY2J1QSPGb3231gfANb4Y0bGQewWbTNmsN9lnDAerSqT/AKV+WNfwAYMGDABgwYMAGDBgwAY8utxj1gwB4ja/PmOeMShh+gZzVUx2jmPbxej31D4EH4Rn4bZJtv8AP0/9Yzv2zZC7wR10AvNRnWR96I++PMAb+mrxwA9xCZzmlLRapXYKX5ovN28Qv3vPz38cQGY+0CNKaIwjtJpV7i+A3GpvCxFj5qem4z+tqm19tOxlnfl/JR9kedsATnEPFs9QDrYwQ32jVrM38Tjl/CPiceOGOG5auxA7CmG5a1iw/d8Bb7R3P6SPCXAzzMKitGw92LoOu/8ALl43OwtdT2lSexgJigXZpBz9Fv8Aa8zy8zcqBHVGdxUgFJl8PayjYhfdW/V26fHn8b4pXEUNQalFq5e0JQuY7EIjAlbAE94jfci/TGt5dlsFLHaNQijm3Uk7XLczc8z88Uz2nZQR2dYm4Q2kA+63X4Hf4nAERwRmAgrirbLOot6rcEeukk/AYsntWrSlIi2YxyOokZOidbHlc8hfbfzxQamHWBY2ZSGRhzBHIjFw4e40jZPo9aoViLXYdxue4PIeJBta9h4ACw+13Paeoy2ljppFeOonRV0Hoo5W5gqStweRsMT8CaVUeAH6Yp9LwXQCeKeJhpRtQXXtfmDY+Y6WHLFterjHN1+d/wBMALYY50Pqj6j+vzxHZjxjRw7GUM33V3PyF2/LFXzXjmWUFYYgin7UvP10A3+ZHpgB97HszEeb1sJR71BcqwGwCSSEsfI3sCOuN0GPlqlz2Wjqoq0OxcMFk5d+M800iygWGwAFjY8xfH1KMAdwYMGADBgwYAMGDBgAwYMGADFa464gFBRyzFNZ2WNDyZm2AP7o5nyGLLjH/adxYldryyjjWdtSmWbmkWlr90j3mBHTbmN9wAMkgj0NojQSVDk7KNhfe37qjw25dMaPwbwOsJE9R9ZMfHkv8Ph6/Kw5uMjySly6NWexlkNrm12bw38+QF/Hc7i01k+hC11BAv3jYel8Ae54tSlb2B228PAfphvJWQQhlJVFiUE7gAA6rfkL3OKzVe0CFSYlQtObBYxuCx5DUBptvz1bfliJ4b4dmqJpZqt2aMylwh5SMNtZX7u3dU8h/qgxGJp0IuU2S0qUqjtEfZrxqjRzqgNyqrCtt5Hc3BUHdlAFy1gLEWvsSwosxkEU2Xq3aMrlNbi4ji0qSz9CBcgDra3jiwVFHQ0xZyyRyNqZpGILeZ1N8uo3G2IWly5qz6uFGgo3JaSQ7SVFzvYHvBSebtzvYdQaVL4g6usYtLm/fyLMsJGGknd9CiUkxRQWVxAzERSsNiASAGI2B/rliRYArYgEN8Rbp/XpjQ0yaSmjaOILUU4/6MpAZR4K5srDyaxtzY7WzzPWSQoaGlaESPoDaj336qiaipsfeYDSLeYvoQqwkrplSUJReoyk7KL7Rjv0R2F/Oyn88LNTq4Gos46anZh+ZtjUeFuG4aWNl7skzftpDYkkjdfJd/d6jnio5nwsY6poUk7OJl7SIaNRtezpcsANJII2PdYeBxxTxEZycUdSpOMbkDFEq7KAPQW/TCRqLtoiVpZPuIL29TyUYtuXcIQuwSSV38mbSt+dtKAG5HicXXLMjggACIBbwAA9bD9Tc4nIjM8hyN46/L5KzQ6vUKhiB2Un3bnke9uR+7zN8fTQxhnG4CMkh5R1EEv+tQf+443PABgwYMAGDBgwAYMGDABgwYMAUD2icVdis1JLTz2nhcQzQm+o6e8trXVweQGoEWJsCbZZwNLUKqR0rwWCt2ga6uXNu7IvvKRuA66tgNvD6EznKYKqIwzxrIh6HoehBG6sOhBBGMbqeHsyip5agSmGGKZ9iDJM0IkZWfU42CxgMF3LAE33F4a3aZf9e/UkpuF++RGY5HmUitLUOjtAdcSKb94MpFyPeGi43372E5fac8jRxRxmPXZWcrra527sYI1m+w7w36YYycUVdFUtreOqik5FWQl1HJrJ7rabAgje3ocPFqZpG7WhoZ1LMGZJo17K/V1YkFG25qbHr44q06uIi32iTT1TWi9SeUKT/S7W3JnJIaWore3iJlSCMKZnv3pDqvYEAAKukWAA7zdd8Ms4zGorJJFo5FgpYAUeoY6VLErq0tyuADuOQJ3GoYis/gzsxvqiKRNe6xNGxA6jukuR5je3M4U4Gy0zgGojhrYlXSkJqHjMJswIMYW2o33JHMXBPWNYdSqdtOS5Lil/J3Krlj2cE/pcRObUEDJDTItTOSAaqZDJZvFRZnY+AUAXtud8TEXEs0CyCKmqJpQyiWapAjJdgCiiPc8j3YltYG/UkyOW5PUUj9pTU6PKqaIXqJlIi7ukMEjhQO2nbUxv8zdtSZbXRyLI8ULLGGbv1BF5XN5J3PZ7sdxysoJHniafZW0d/P3+COOe+1vIcjJ5XQz5pMOyQazAhIjFt7vY3lPKwJI6Xa+InIlkqM1hllXQggZ4YbW7JL6FBHIEg6viPAASfbnNJwF/5GFrs24E0g5AA7lF2O/M/CyGXVB/t2YWsFptK+YvG1/mSPhisq3fdPild9Fy8SZw7ql1Xn1/B749uWLUwK1MMZlaVTp0RKGYq/R9ZU6Yzzsx5XujLnJqnoLCzrG00tvshl0AfibcDwAOPHG1d9FpHS156vUW62UgBrkdFjKxj5+OI3hfLGpRC5bVHVIATbZZACyC/UFCV9R0xPQy91yfHTrp7sRVc2tvMf5pXdhV05OyzgxMfBlIKHysXI9CfDGg0NR2iBuvI+o/q/xxlntJX+7xsOYlFj6q/wDIYvHCNf2iK3+JGr/Gwv8AqfljQKhGe0mO8EoHMotvXWLfmBjccY1xcup4056padLeN50uPlfGy4AMGDBgAwYMGADBjzJIFFyQB4nEfXVmpdMLXcn7PO3X09cASWEqidUVndgqqCzMTYAAXJJ6ADEDVQyRI0ks6oqi7FnIAHrjOc7ziqzOJ6eFuxo3tepkveUA3Kops2k2F72vyNtwfJSUVdnqTew/HEVZmbu8UslLQglY+zsss1iQXL2vGvgFsflfCv8Aw7Tm/aK8xO5M8skl/g7EYc5PRLDEsauZAotqYgnyFlsEAGwUDYYdySBRdjYYy6lacpaMuwpxitiDzeqioYwaek1uxssdPEFubHdiq7Dbnuf9m1XFmNU90l+hQjkCqvKx8WF9KD90Met8WGOrjY2DAnwsf9xj2ZV+8L+uOM1t1r78ju1+JWqnMK2iXVOFqoR70sa6JEH3jHuGA/dItz6YjczzCnq59FHTRVEy+9UMLInhd1s0noD4788WTifNUggct3mYFEjG5diNlA6+fgPheL4Eyn6FRDtmCsbu5JFlvba/LYAb4hr11Rp50u9slz8jqFNzll4cT3Bktf7zVxDeCwxhR5aSpuPjiscf0OaOgUukkQ95YQVZj4slzq9Afhi1DjWjZtMcgbe2r3V+DG2r4Y5xDkdNmEaqzASDdHW+x8NxuOW3/rFShisTTqKVeNov/wA/0TVKVKcGoPXxKz7NsxFPQyM+15bi/QMY4wbebhv8uJriGBaWup647RNeGY/c1X0v5Lfn/MnGf5nlVVRRVFNIh0y6WSRSLEowJt1929xzBUY0bLM6grqZo3sV0osn40Xf4OdN+hB8MWcRDs6qxNPWMnrbk0vfiR0pKcOyejX11JmuyiGYylxqMkfZHyS5JA8CSb7eC+AxVuFqUGKbLZWIkh5X9dSSoeYANjboflhpwbUT01ZNT1EjOF0Ipdul2EZW/IG5U/vFBviRzeJv7ZpDHzMLa/4bvb/WRiStG9NpS4Zk/BXRzB95O3Rrx0Kn7QK28EUbWEvaHtFHRkBDfhJYFT1BGLL7N5r09N5al/1OMMParkiORUAlXUWcAX1LtZuY929j5EeGHfs/Xs6eO++hpDfxszgfMgfPGnhMR29GNTn9SjWpdnNxJ517bNKKLf8A5gyG3hAjHfy1lcbAMZP7Mqcz5nVTndKaIQqenaOdTn1AXSfXGs4skQYMGDABgwYMARXEJ7i/xf7HDakBSFSvvyNYHw3P8sO8+jJRbAnvdBfocN6WJ2hC2KvG11uLX69fU4Ax3iLOIpMznhzFjHBTm0cT6rSm/wC0Yj3rgalHKzDzu+PHOX2Mfas6kDRpja/OwG4A2PLyxo3EOV0VaoWrp9TjkdJDL/C4sRv54ouf5PUZeqyQVDuXOmKmlj1uwHeNnTSVA8+nW/OvVpZu99yWnO2hFZLxNNI79lSSldPd1kICdQ3ZjsoHlqJvh1xJXIrR/SKkw2j1NHGVJJ7xNrprYbAXsBsPHDfIMx7SmllnvHoVu10a0K6SCRuSwJHgbnyN8MeEuGtemrkjGosWWK5OlWuRcsSXYgkknxHW+KNScIXlLS3r78C1FSkrIYfRJaoE08dRpb3ZaqZiW/giXkLfaJtv8MSdH7MYFW8hVjz95xi2VubxwLqkQqBtckD0G4HM9MQlOKjMWeKlUFbjtaq14xzukbdTy38PC4OK1Kti8Q7QWWPP+SScKNPWWr98Cs1nEENO/wBUhmdAV1yyM2kXACISSVHeubeFr25WLL+D6jMacVVdIVikAMMSk7A7hyvK3gOduZwjX+yowiBlZ5EaZUlVlsbM0e4t9k20/iBxotHJMXq4H1HQYHjS3uxvEFsAOnaRyfHGzChCLUrXfMoyqykrcORklRwwKCeGKsjUoSeyqALo9zcK6nu6rG24uLc+TYtuW00cMimEkI2zxsAV3HNdzo36CwNz1xeeN6MS5fLE8bMOyJBU2KMq3VgbbEH8r+OM54Zqpi60tQCJYNN2b7SkKVO4F9iB6nzxn/E6UsmdPTivuWcJUV8r3E+Mw8ez6ZKYqdanUWjU6hqU8zbw6dDiJ4OCKEjQK4MkkLXJ0tG63vbmQXTa/IMfE4s/GNFIyiSNNZVSrJa+pTqDKR5g7edt8ZtwfW9jUIo3VWuw6gKS+rzspYHEODXbYR23JKzyVVfiTmc1pp6uOOo0PpUgSqzXMJuCsgO7FdJYMCN0874suXQSJUyzAiYFRGJDuyqCTbu7MCbm9r7C9+eIPhnJ/p4qZpQR2l0Qta67ErYeRZf8uGXCUs1L2j/Ru3j7Rg3Z7ujLsRa9ja/wx1USlCUI2zRSTXB31EJNSTezu0WfjmlaelDxEGWNgwC332fax33UkWOK/T53FT02zxsV1G1zcEsW0lb3BBNj0NvE4s83EsE0QZDdQRrH2ozuO+vNV8+nXHc+yNJ9RiIGsWYxquoeYNr2/q++IsFipYaKp1Y2X0PcRRVV5osnPZdmNLHTrT0p+kTuTLUNHfQjObkvIRbYAKALs2kkC17XfOs6gpYWmncIi+PMnoqjmzHoBjLeGxmdBAKaD6H2ak99oH1En7TWkCseW5wrk2QyZjUdpUStULGSskzABB96GFB3Rfk7i5C3XVqPd1oYulUdqbu/e5Slh5xV5aGk8MZk9TTRzunZ9qNaIeYQ+5c/eKWY+Gq29rkxJothblgxZIT1gwYTn1aTptqttq5X6XtvbAHvBbEBlnFtPJK1PIewqUNmhlIB35FG92VSNwVJ25gYn74ADjK+Is4WbPVpxb+707d4fecxkg+i6eXicWLj/j6CgjKKyPVMLRxahsTsGc3sig+JF+nUjLMnzWmhRpFL1lexaR2hjZru4II1BdOnfkNtrgYpY9vsXCKbctNPqyxhl31J8Bjx1VoauOOAgfS41Se3IgyKFNuWoWO+LVR5zHBFWTObRpLpX8McQIA/juLdT64z+oy6ogpTM8MxnLo5ldbCEIe7a+5J8LAcvDEPDxNKqwoViZIW16XUkO12N5Bq79iSbbDxviu8CqtONO90tPf0J/8AJyScrass+c8P5lXUsuYyBY6de9FG7EFlJABUWsb395iL9NrY1ynigyr6HGKyCKCKN0njkkALsQGEqjmX1jcbXVvIDFAzzihK6hkSrzQBiupYKaimCswF1VpHXvDVbbujzw14Ih4ZgSN6uczVBALLJFL2at1AUJZgDtd73t05Y04RjFZY7IpSbk7suXHftRpTSSijV6hgU+tETdlGwdGUs5tuDYgC9yANsP8AhnN83r1Wpjjo6SORBYurySOATpOkFbJcsRc9fO+JbOs0oajKqz6PJE8KwSAiIiy9xtio938sNOF4NEmVSKfq3y3svxKKd09bp2h/CcdHIlxnw/m8tLOEzBTeNrxJShNYsbqH1u6k8tvHGdVVFURmGsmn7aUZfHUq2kIeyV40aJrftCUmuHO+pFx9CuLgjGVLww9ZJTIyhKGKipkeQ3BcC0hiU8ip0xFm6BSOZ28lFSVmeptO6HtDUrNErqQwYcxyII5/EEH44yP2k8OGlm7ePaKYkH91iDcfiFz8+lsW72e5tGz1NPG144pXER8YizaPW1iL+BXD72l04fL5f3bMPgRv/Xjj5TD58Fj+y/a3byexs1VGvQzeZF+z+rtT09LHz0maZ/uKzEhf4m2HkLnwxGZDmX94rkA0oJ3keQ7Ki76t/vEqAPieljLcHRwUWXCSWQRtMussbX3HdAHWy22xUc4rw0UQhj0UbTgd6+qcggszfu3FvEkeVhfpQU61Sy0btfru3+OhE5OEItvVcPT+ybrOHErQahmaKSQfV2A/Z2sutdtRYHUd/tAdMVOoavy59AkYLuVt3ka3MgMLAjrsDi1cZZ5LBUxJEAxZCNJ2vqkT9RGV8tRxLUlTDWxRyAbK3eU81OllZT+Fj67H0lhVnCKc1eD4cuQnShOTjB2kvXmc9mxjzGQLW1zdoNxRqvZa/WQWMgI30LY257Y3SkpkjRUjVURQAqqAAAOQAGwGPk7JYe1hUPcMm8bjZlFzYg+TKdvTH0R7L8/kq6IGY3mhcxSN94qFIf8AErKT53xp01CN4xVjOnmaUm7lvwYMGJSMMcOO4hOMc8+h0ks4XU4AWNfvOxCoPTURfyvgDLvanLLJmMMLQxsdLafo5EkjR3H7dHCoEPMA8jezc8Pk4dQKCO35X7M1EoW/XuiQrby3GImCV6fVDERLWykPUzuC2lm5LpXeRzc6Il6b8sOv+AsyllhDVM0YkYmQl1JVFAuezRdCEsQAutudzyIxjVFXxU70nliuOuv8cuPE0IdnRj31dlQ4XhpGqpI8yj01Wvuh9o9+ShRYXvy1XDXvz56pT0yINKIqqPsqAB8htiE4/wCAaCCkaWprqruA9n2jxsWaxsqroDG/gCB1PK+KLwlxpIsSRzyBIYvekuTJJf3Il6je92+6OY2varUJtX9PwQ06sU7F+zHhSCok11BklAN1jZyEX0RbD4m5PXD6KgpqdCyxxRKouWCqoA8SdvnhtBnyMnbNaGnHKSbuF/DShsVU9C256L1xSuIc1SvlL9toy+m0s76T9ZJckKFYd8m1gCLDc2N8QRjKWjeiJZSitUXumrzLYwqNDcpHuNQ+8ie8y+baelrg4ey0yMLMisPBlBv8DiEp8xWFdc7FGk3WEXeQjoDa7SN46RpXl9m5bDiCsmkdKel0KmzS1DWUHnbSu7bdA3rbEUmld3svH36Ei1HNdwbRyBrR9kXBVmhYpcHoQtlYbciDiT4fzOWhWKGo/vFNCPqpUH1sSqpUaox+1UIbal73ip5jL+LM2rJJPo61KSHftUiXs41XweVnuB4gkDx32xacnlEcKx0dOjSaRqaNWWENYd7tG78wH7uo+Y6WVUnSipX0f08WQuEZycbFg9oftapoIDHRSrPPIuzobpGD9onkW8F8eduRpHBlBmctN2M9RMlERvCT3mX7ob3kQ/dBF/AA4nch4IiikM857admLFiAACTfuryHr8rY5xvxX9FURQgNM+yqBe3S9h57AdT6HFWr8TlWn2OFWvF8iSnhFTWer8iqcLwsle08QAhM7wFFFrAKGUjyuo/o40PiylMlHUINyY2sPO2Kf7M6FjC3abdlVOWv4rGoI+BN/hi95RViWJZBya5HoTcfkRjP+J1MtdTX7LL7ot4aKdO3MofBvCtNNSx1UrPM2g2WRrqhW4sF6gW5HbDDN6EdpldGPsgSOPQBj87OcTtPWRZbNJE5tSTFmjNjaNh70Z8j9n4jGe1edzTVrVaDvKdSKfuLtp/yk3HmcaOHjWqVZTv3d4+aaS8ru5WqShCCjbXZ+hZeJADX77n6OpH/ANjb/PEVRVjJ9LjgPemZV8oxpOtz5ktpA8QfDEhxPL20cFfTjUqgrIvUKd7H0JIJ81PLDajq0kBaPcndhte9gNx6C3wxapL/AFJNdPNHNRp1HZ9fJnqngWJbclVQLny1Ek/O/wA8bL7G6B0oWlcW+kymVAeejSiIT6hNXowxlPCYo2qtOZORTr3k2srNq2Wf7QUDlyVrbnodrHH2VAD+/U9ulpB+nTFylG3eZUqzv3UWjBirZZx3S1JcUglqRHYO0UZABN7C7ldXI8r4MSkJacZ57Yq8Qw07NYqkrSkH7RSJwi+ffdT+HGhE4oHtNzrL1iH0hGqGppVlEcfJXA7okf3UBDe4x1NcWBxzKOZNM9i7O4j7Jcj004rJt5JbsGNt9W7y8uch5eCKnK7DHviT2oQo5p6FDWVPgh+rT+KTkfht0uMY/mPGlRmLLTySfRqRRZaenVjdRsqADeRrbb90Wvbpi7cOZSxQKsIpaf8Aw+ckvnI45D90bnkTa4NPFYqOFh79vwXzRYo0XWd2QmfxyMr1mYVCyTAER7XjiJ5COPlIw6X2JAJvbVilZS6xaCkBmqpN4+0QlUHRlQ/tmNibt3R52JGy1eRKzB7AuPdZgDoHhGp7qn9435b36MMjymKkiaeeQCV95J5WF79AGbbbYAem3TGdT+Kx7Nt96T4e+BcqYPVW0SKDmuWyrZqxmqK2UWigvqEeq/eYDui1jZR3duoBsnR8O1byxUqlFEFncjdUkbe7X/aPpC7crADlcmczPjymie1FF2r7/WyXC3PNrHvOdhubbCwxETTvJEHq5ZPrj9TSwkIZdVhrbY2Vj1a+w58hi7TqV3G8llvtfn0jwsufmQShSvZO9ve/4LmubZdQ6i83aTn35CdcjHztcqPAbAeWG9ZxqHTaIQxtyeok7O48VRNUjeNwPjinU3Dgim7NPragC7C+mKAHlre2p28Aukn8j5rIqekqS7kTvGCXBUBWlb3VC72Ce8zEk3t1xXjgaLlmbcpb6+9CV16iW1kSuX5nSmQLTwNJIe8DDTxqLC9z2kxZrX+1Zd+uJbMeMJKQd6BA33Gq9Tn8CrYYpub5rWxRrrfspJ++wUWkKDZSzXui8wqC1gL8zuvw1wozwmrmXUpIEMTX+tdmCgt10aj8d+mJquHotZqu2271focRqz/TDf34ko/tYm6QIPx3/wDHCdLlr1ME+Zy7Orq8SgmyrGwuPPkR8L9caHk/DsUUJRgHZx9YxA7xI32GwHQLyA2xXMgAjirqD/BeyfwSNcepFzjPp4mgs3+NDLZq75xvZ+voTulUdlVd73+fu4hBPopqqCM94vPNMy/YTU9t+jsqWA6czsN572c1YkoISPsgqR4FdrfKx+OGVZQCGokhsFirYmUEAACbS1+XVl39V88VP2b52aYVcUlxpRpLeBQaW+PL88K9JYmhN0+al430f48hGfZ1Ip9UO+LKKVvpxWQARSJLoYXG0Y3U9CbMCCCDYcsc/wCHpNKzQIo1AM8Ia63I3aJzuh3sUaw5gHliY4ogvNUBdxVUjabdXi1G3xD/AJHFOpqeMxrJGFXu3JXUp2G/eQgg3B6HF7DylKmrO23DolrtxTI6iipvT168Ahnlp5WNOdDN+0pphp1fA7ePI+httiJr5T2qutIITfcAvpYn1Nl9AbYmKrL5VjhlqVqEhlUNGZmZ4mDDazg908jZrH53x6hE4p+2kpv7tcxtJGQyoRtpdRcp0IvzDKRe4xeUWne2pUbTVr6e/kK/2fmEncOWTMfAo1vhdbfG+JLJvZlmlSwBp46OM83cLqt1sou9/wDL640f2KZyzwy0jtq+j6TExN/qnuVF+ukqR6acaXiWMUtURSlJ6MhOEeGoKCnWCAbDdnPvO3VmPj08gAMGJvBjs4EKunDrpYm3UBiL+RIsbeV9+u2Mb9qjWMVHSKGllLLqIAVF31LCgGmMC5Dygaj7upiG065nlfHBTyzSsVjjQsxHMADp59B52xgUeYTf3qv0qkhFi730U0e3Zwr/AIkzCx0jfe7W3vHVlJR7iu+H8ncEm+9sWvKctpMvgVWKKQO9I1gWPW5P6YlYczjZDJciMC/aP3VsOt2tt58sUCmpIqKNa3M2M1U4vHExuV6gBeQblc8l/W25lKjUnaVoChgC6C5O/KMdSTsDbny26fI4jDqUlKTcru1+vHKuPjsbVOelkrWW35GtfxVeNnp9IiXnUzXEf4EHflP+UE8icZRnWYSVk6qHlmYkKpksLk/djXuxr88WTiGKerljh0hWI1CIe5TR8gWt70pH+UWA5iyb5dHSTWp07SYKIo77lpXGpnI5ALGVFhsNRv1ONrB0aWHXdXefvV+0UqzlU3297IeVVHS5dTi6CSaQaQOZkPUeKx3tcC1xYG9zhCTK543ppJVM1ZIzysLX0lU+rU9EUMwJ5D5DCmUhYR/aWYEs1gtPHzLWGxF/Hc6uW5PNhZ1T8UTPHJWThYob6YokHelblu53I6XFhsTaykFmqJ6d7m+bf7V9ztZHvpyXJLixOjyWopoyU+tqpTdpWa0cTNcXAPvyHkLKTz5DZo/NspTK4xLIRLVyHuFt1jPMvY++wuN26kbDfFs4Vhf/AJuta0hBKRnZYFPkeTEcydwOfXFfr6iOvziBFYPEgvcEEEi7cxseSA+mI6debqtP9MU3Jrjbh4HU4RUE0tXor/Uj5uBa2VI6mQmV3N5Iy1nC3GwY7XtfbYDF7j4gRVRPoNWojtpAjQgaRYWs/hiwVc5jW6qzWHJVLfDu3P5HEDNxJV3tHQSSeZZkA/8AsjU/ljNeJq4td6CaV7d7La/mTxpQo7PfzOScZEcqGsP4FH/kcVmizoRV9RWVMclPFKgVUdSSzDTysLGwB+eLUajM5B+zgph4s5kI+A0i/wAcUbioUsLFp5WrKq1gjGyKfNFtpW++km5/PFnB0aTcoZUrqzs3J28dkR1pSSzX256fyOOLuPoqiMRU6OG1qVkcDukMCCu5INwOY8cVirm7erW+qGSYiOcAC2prKWXfdW2JB633O2FssygDs2cWfVrPkLd1fLff4HDvMNLRdqANVlIbrbUjWvjXo0qVCOSmvbKcnOp3psfUmcNERSTspmpXDQuDs4A3iJNrakJUE9SL2tcsY0VZZYAbxuDJC3jG4v8Ale3qG8MclpFmnrJHHvzuFPgFY7jy3tbkbYZVtBNGkfZnUEa6nql+a+aFt/K58ST1CEV48fH+xKUt+H2/o3v2WZvDWZclNIEaSnQQzRMAdlGlTY+8rKBv64sWS8J0dKk0cEIWOY3kjuxU3Fj3WJCi3QWHLwx81UmdlJFkR3papNgw2v5G4sy7e61h541rgb2sPM3Y1kNpLXEsRUhxvyj1amNhyjL9dhbFqLuVZRtsc9luVimzXM6eO/ZQBUW9zZWZnRbnnpBYX62xrGIThnLI4hNKpZpKiQySO6MhN9lXQwBVVSygHwJ5k4m8dHIYMGDAGfcf0kmYVMGWxsUiFqirdeYQMRGgPLUzKxA6aQem9d4vWM1lNQU8f1FHpYQj/qVDgsi3PvFULSMxP2mLXxpmRUWntZmH1k76257LYLGu/K0YG3iWPXFT9nuW3erzOfnNLMYri2iEORqt4sEXfqqJ0xzOOZWOouzuZ5xdlurMqWnYiR1cNUS+L2EnZqPsxxpp8yZSTcnEtFOtSzVb/wDLQXEC9HZQQ0vnbcL6E8yMVXiFpmWkmUWkrnnLNz0moaMc9rkR90cuWNFGXqI4IFFo1ANvJdNvz/XGD8Qqwjla6pdEnr87WNTDQk7p9H6FeWmampnlYAVVU4HjZ3IVV8wga1vAE9cHCtAJnmqX91WeOM+QY63HmQAlzvZPDC3FkxasoIx/iNJYf/Gtx8ywHww5zLMIcuokQjUVUKqDm7eHnc7n578jW7ScqSUf11P+b/hE1kpXe0fr7ZVeNh2jR32NQ6wwL/hw6gGcDxdtO/3bdb4cZfwwc2klCSCCho1KJJ9kuB4mwIAtc32AX72LBB7LairijkqnCVEzq8jf/rwqDpiiXo5JW55LpI3+0pxKaVL0pIiy2h0qYwdpprBzrtvJp1Du73bUTyGNuMFh6alLW3Bc3yM6U3Vm4x48eiMtp6uonEdCz3j7UjtFudQHQN9pRuw+HgMWmHgyopUpqmkCvOqXlVzsxYX7vK1r26cgefPk3EqTZhQKsTRQo2wdQtw4KKQOi77evpjQIJ7VDxHpEjL52LA/Lb54zcbjKtLLlja6cmufB39CzQowle7u1on+CmZZxRm0yB46SNlJIv2ijcEg3BNxuMPDU52+wjp4/Usf0whNJU0dc8NOsZSqvIvaMVAcDvgEA7mwOLCe0VDJWToiDcondW37zE6m/IHlbFaq4RalCELS1Wjb+RPC70lJ6b/2VvNsuqUgknrq1iqj9lAAgJ6LrHeIJ28d8Uvh+lj0B7KZDuTe+m5NvQ2+ONbyzhN80kSWpRoqBN44SCrzHkGZdjHGOg2Lc+RGID2mcNU1BVwvAoiinifVGDZQ0Zj7wvyuHt6g+ONjC0akaPf0b4JJW6aFGpUg6qtqlxKfnFV2cTN1PdHqf5C5+GEdB+iKoF2KLYePu/zxK59w6y0izVAKPUOsdLEwswW4aSZlO47oCgHkGudyMRsdbHqZtaiNBoU35nYm3jayjbwOLGRxijlTUpP5DuJAibkbC7N57lj87nCGX1Lu2plKxSKTET9rQ2lj/mNvh5YmeDeFJs3lBs0dCjd+TkZSD7q/z6c+dhiwe23KCsuWw0qBA6vTqFFgAWiAHlzPwvjqNLR33OZVtUlsijRN9Jk7GGnepccwiBgPieXrsMNFyuB9QEZjdGsyPq2YfZZL8j5EfDH0rwlw5BQQLBEouACz270jW3Zj1P6C2Mv9suTiGupqpBYVCtHKAObKLqx8Taw9EGPXTyrus4VTNLvIt3smzCllhZYkaGaIBZYTNK6i+4dA7t3G3IPPmDe1zf8AGA+zOZxnMIjF7wSCW3ROYJ/Hp+YxvoxJF3VyOayyaO4MGDHRyJzqSrAcyCB62xDZzS9ll00ce2imZV+EZA9cTuEK6n7SN0OwdWX5gj/fAGMsYWjoozbUio8Zv17PdT56W1D+E2vY2s490eOnmPDGU1Xs+q48tTNDIRMpDGIrYqikKjBr8xYG1uVvDfRshru1pVk+8mr0ut7fAkjHyvxPBOjCLTur+r1NrC4jtW1YqlXmSvm1NyuiSAr4MAdvK4W48iMS3AmUtX1cuYyo0sFMStNHt9ZIu5caiF57gkgX0i40Yz6alnmzKd6a2pJliBPIs57EDx6Mb+Ax9N8P5RHSU0VPEO5GoUefix8ybk+uN3DYWMMsuiX3M+vXcrx6sqmd+0eKAMpheOSxsKhkjW48e8zkbc1Ug72OM6j0TR/S5iZkjd3Xu2E08jc1Q72BsiA+fkcXr23560NEtPF+1q37Ib76ftket1X8eIZ8qVWoqcD6uIF/IlFCi/xfV6jFf4jX7PKr73+SWv4JMHDNd2Ke3DUn0i8zntauKQE9EkGh4wnXYJseug4l5uI42jSod0irKe6yxSG2rlrTrdXsCpF7HTzsQZXj9gtLrFxKrqYSvvdpey28ediOoJxA53DV1HZ0wWlNTUB0BWIglQhLnWSdHhe1rnp0o0JPFqEpLmuXj5W08izUSpZrePvzLfFwxNmRheWOWkijOtXJUTFrGwVe8FXfcuN7AAb3Fgy/gGnjqUmftJwid0zuX0yX9/R7lyOoAtbz2s2UViSxK6G4tYg81I2KsOasDcEHcEHD3G5Rw9OjFRgtjMqVZzd5M5bFbqOE4qisWrqgJGiGmCP7EYvfWfvyE777DYC5GrFlwYnIzO+MvZn/AGlU9tUVTqijTHFGg7q8zdmJuxN7m3Kw6YXyX2Q5VAQxiadh1mbUPigsh+K4vuDAHiGJVAVQAo2AAsAPAAchiG4gyUVE1FIedPP2nw7KQf8AeUPwxOY4cAeHXqOY5YzT2kUlTmU9PS0aArAxead/2cbFSoS/N3AJJVb2ut+ttI7NmvqNgegv/wB3P5W+OORRLGAFAVeVgLAegHLAEHwXwfBl8bBCXlfeWZ/ec/8Aio6KOXnzxZBgwYAMGDBgAwHBjjDbAEBxrCHy+tXYKKaYeV+za3y/rljIchzQUuTJI/PSbDxJdtI+Nx8D5Y0j2uZutNlc4+1MvYIt+ZkBB+Saj8MZnwfkRzOphhAvQUQXtG+zLIFA0g8iP/G5+0MU8XQ7fLB7Xu/IsYer2alLpYunsm4PMVJBPMPrppfpL35gdnKsY+Uha3QscabjijDHN84gpl1zyCNPvMDa/hcdT0HM9MXCuZN7Sn7bP6GE+7FFr59SXPL8K4sVSyL9Y5ACgi589P8ALFCoax6zP6io0OiquwdSpChUVLqd1LL3reeLJmueR9oIYIjV1X2YkF9Pm55RjfmbbY+a+K051sVGEE3ZcOtzWwcowouUtNSLziqu61VRdYozanhtd5JDcBtPjY2C9L3NjsLN7NOF5hVS11VbtdAiRBuIiSS6A9Sq6FJ+92g6Yf8ACvAsiv8AS66QSVZFowo7lMCP+mDcF/37fzN5pKdY0VFFlUWG5PzJ3J6knc88bOEwvYxV99vBcl93xKVev2jstvqC0qBy4RQ52LAC59TzOFsGDFwrBgwYMAGDBgwAYMGDABjjC+O4MAJxt0PMfmPHCmPLLyPhj1gAwYMGADCc8qqpZiAqi5J5ADmSegwphpmGXxzLolUOhO6N7reTLyceRuOW22AMazbK6riKsWRQ0OWwnTHI62MgNtTop3JawsTsABfe4xsGRZNDSQpBAgSNBsP1JPUk7k4fKtha22IqfP4lkKWchfecLdV58ze9hY3Nrd1vumwEucRFfltQ4ISreMHqsUZYehYEfMY912crG7II5ZCih37NQdCktYkXBYnS3dQM23LcXWkzimUsGniBSwYGRRpuQovvtdmUepA64AqeVezClhDgzVMvaNqk1SBSzG9yXjVZDe52LHFsynKIKZNFPEkSeCKBf16k+ZwnXZzFGkbj6wSMFTsyp1EhjsxIUbKdyRytzsMJxcQ092V37JlRHZZbIVDs6qDc2vqRh8udxjxRS1R623oS2DEdU55TqG+tRmVNehGUsVsDcLfcWIN/MYK7N444+0F5AZFjAjKklmkEYFywXZzY3O1jj08JHBiFp+JYC4jcmJySumUoO8Cg03DEMTrW1iefjthw+fUwZVEyMWk7OysDZrObGx7vuNz6i2AJLBhvR10Uq6opEkUG10YML2BtceRB+OCpr4oyokkRCxsoZgNRuBYX57kD4jxwA4wYYnOKexPbxbNpPfXY77c+ex28j4YaVOfKkgTspX1Kzq0ehgyqFJIAfVa7Kt9PNh64AmcGIReI0Mix9nJrJYMpMY0aSoN7vZvev3NWwPXbCEnF0CqGKyDVpKghBqVlkZXuXCqpEbe8QbgC1yMAWLBiJ/t2MuyKsrMsayWCHcMbBQTYFvEclvuRh5ltasyB1BAJYWa1wVYqQbEjZgRcEjADrBgwYAMGDBgAwYMGADEFUZBqkYiVlST30HW+q4BvsCXYm4J7xsRZbGDAC1blLtI7xzNEZECPZQTZdVmQn3HsxFzccttsMZOGA0vaNMxs2oAj/wCaKYA722MYUWA2O9zuTBgB7Jk94uzWS31jyHUgZW1s7FGQ+8o19CDdQfLDGn4VEbRvHKQ0aqFugKgg1H2QRZdM7qFB2ASx2NzBgAj4VCwyQCVuycHUCq31GMITq2IFhewsQTztYYdS8Po1MlMxvGjoygqD3I5VdYyDsQAoS/h54MGAPdVkcTbKBGvZtGFRQALsrEgDbmuGEvCKsqI0raUURoAoFowsiaSb3LFXI17e6DbncwYAk6TKQBJ2rdoZNOqw0CygAAAHbxJv16CwHarKyzoyPo0p2ZGkNdSVO2rk3dtffmbg7EGDAEU3D7xujRzc5VIBXurZZ9wl/ebXY2KjuggA3JewZEY42EczKxhWJX0glNJc6gORJLX8NhjmDACP/Dd1RDIulbX0xAE6XElw5LOGLc2JN732bvYSThFA2sOvaCwB7JdJUCQWZORP1jG4tvawAuCYMAP0yXQFCSMpWFYVJAY2Qg3a/vXGx8bmxB3w7ybLxBH2YN92bYWA1MTZVHuqL2A6DBgwA+wYMGADBgwY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15716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 descr="http://ekladata.com/TE_aK6Fi_-LnBndvo4YlgsBOHm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828800" cy="20478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IDÉE REÇUE  !</a:t>
            </a:r>
            <a:r>
              <a:rPr lang="fr-FR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fr-FR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sz="27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L‘intérêt des langues anciennes , c’est de découvrir  des idées, des valeurs et des goûts et de les confronter  aux nôtres ! </a:t>
            </a:r>
            <a:r>
              <a:rPr lang="fr-FR" sz="2700" dirty="0" smtClean="0"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Nous sommes donc partis en voyage en Provence romaine et en Italie…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2578392" y="548680"/>
            <a:ext cx="6400800" cy="150971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On passe son temps à faire de la grammaire et à apprendre des déclinaisons. »</a:t>
            </a: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0" name="AutoShape 6" descr="https://encrypted-tbn2.gstatic.com/images?q=tbn:ANd9GcS9-XxELPsLjGnuc-wnDjVSJy3mzqL9FN25jXl7reiE_-6abg9Bf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data:image/jpeg;base64,/9j/4AAQSkZJRgABAQAAAQABAAD/2wCEAAkGBxITEhQUExQWFhUXGR4bGRcXFxwgIBwfIBwYHyEeIBofISggGB8nHB0dIjEhJSkrLi8uHCAzODMsNygtLisBCgoKDg0OGxAQGzQmICQ3LS8yLTIsLDA4NCwsLC0sLy4tLzAsLC80NzUvLSwxLzQsLywsLC0sNCwvLCwsLCwsLP/AABEIARYAtQMBIgACEQEDEQH/xAAcAAABBQEBAQAAAAAAAAAAAAAAAwQFBgcBAgj/xABGEAACAQIEAwUEBwUGBgIDAQABAgMEEQAFEiEGMUETIlFhcQcygZEUI0JSgqGxM2Jy0fAVJFOSosEWNEOywuFjkzVUcxf/xAAaAQEAAwEBAQAAAAAAAAAAAAAAAwQFAgEG/8QAMhEAAgECBAMGBQQDAQAAAAAAAAECAxEEEiExQVFhEyJxgaHwBZGxwdEyQuHxFCOyYv/aAAwDAQACEQMRAD8A3HBgxwnAHcGDBgAwYMGADBgwYAMN62iimUpLGkinmrqGB+Bw3z7OYaSB5520og+JPRVHVidgMOqN3KKXUK5ALKDfSbbi9he3K9hgDPuJPY7QT3an1Ukm9jF7l/OM7W8lK4zTP8szbKh9cplp7/topJVHlcxspjP8S29cfSWPEsQZSrAEEWIIuCPAjrgD55yTjZXKqK2rpm6B5i6/OQOpHrbF4pc4zUC8VVBOLcpoRc+ZKNGR8sQHtL9kICtU5cnLd6YfmY/10fLkActyXiKqpCCjHRf3Gvbbnbqh9LeeAPoGHj6qiP8AeqFtP36eQN/ocKfkT8cT2TccUFSwRJgsp/6UoMb/AAVwC34b8j4YzrhLjeGrGhu5KOam39Eee3mBiczLJKeddMsSsPQfpy+PPAGlg47jJ6U5hQb00xmhHOnnZmFv3ZDd49uXvL4gYunC3GEFZdBqinUXeCS2sD7wts6fvL8bYAsmDBgwAYMcJx3ABgwYMAGOEY7gwAnGbbfL0wpjxIt+XMcsdRri+APWDBgwAYTqJlRWdmCqoLMzGwAAuST0AHXCmM09rGca/wC4oTp7MzVJBI+rF9Edx99lN/3VPjgCktxQ2c59SRgkUkcuqJDcauzVnLsOrNp2vyBA6m/0AMfNXsZomjzOjkcbSiVV8QRFqufC6m48sfS2ADBgwYA5bGP+1jgmNNddFHrjberhUdN/r0+66738QSeWq+w48yIGBBAIOxBFwR4EdcAfNkWUrOyU8koWoIBoa4Gwl6rDKfvEW0vz5DcWGLRwVxHIzPSVamOqiNmVha/n4W3HLbcEbEWQzHhhYqifLWJC27aka51KpJsAed0cEDfqOhx5zemlr6T6WgAzTLu5OAP20YBs1uupLt/nHhgC9jEPneRLLpdCY50OqORNmU+IPS/Ucm6+OImtztajKzMGYKez7QrfUqdrGJPd3uE1Xt4NiUyqSnWpmho5+3pRGkikSGQROSymISEkkEAPpJNt/HAFk4F4taoLU1TZauIXNthKnLtEHTfZl6HFxxjfGOXyDs6qmOmpgbVGR1PVSOocd0jxt4nGi8I8Rx19JHPFtrFnXqjDZlPoeXiCDgCaXc36Dl6+P9eeFccAx3ABgwYMAGDBgwAYSOx8j+uFccYX2wB3BhONuh5j8/PCmAPEsgUFibAAknwAxg9PUtU0mZVzDvVIkZQRuEAKovwVfzxq3tKqzFlda4vfsWUEGxGru3v5ar4z3hykvlSpb3olv8UQn/fAEHRv9E7KoFyKWSkdiOehqKmVx/kZj+HH0DGwIBBuDuCMYpklKJe2jYXE1JSSAHw+jrCQfjGw+OLP7JeI2ZHy+c/X0oshP/Uh2CsPMCwPqvngDRsGDBgAwYMGAM69r0HZ/QqxfehnCMb/AGJe6fWzBTb1xEvU/Q8ypapdoqgiCbY8n3Rj4Wktv4ORiy+2b/8AEVJHMNCR69vFipcXUnbZbIObBLj1Xl+YGACCgGX5rPSqLQVK9vCLbAm4dB02I2HQEeOLMigCwAA8ALfliD9oE/a0mUZkPeV4tX8E6LqG2xNwPTfE7fACdRGGVgeRFv6+NsVTgHMTQ5s1M20NaCyjosy3uPjYj8S4tw3Pp+v/AKxn/tLpmVe3j2kgdJkI6bgH/VY/hwBvuDEfkGZrU00FQuwljVwPDUAbeoO2JDABgwYMAGDBgwAYMGDACci9RzH9Wx7U3x3CQ2Pkf1/r/fAFW9rS3yit/wD5j/uXFW4NYPQw+BjW/wAUX+eNE4ly/wCkUlRB/ixOg9WUgc/PGSeyquElEi33Tun1Bt/26PngD3lUnY1CRsbaHkh581lLTxEeADCoT8I8sKcWZRKskddSWWqgNx4MN7q3iCCR8T43CvG2TyyIJqb9vHY6f8RQwbSfO6gj5bXxM5PmC1EKSL9obg8weoI6H/3gC1cGcUw5hTiWPuuO7LEfejcc1I/Q9R53An8Y7mGUT08/03L20TD34z7kq/dcdfJuY+RD3/8A2iHsyPos/wBKU6WhuukMBv8AW3tpvtyvtywBquI+vzumgZVmnhiZvdWSVFLegYgnfwxk2X+1DNKt5YIKWFGOwmDFliHUsDtI1uQ235i2OZjw3RJE8lcxmkbvSTSN3ifI/YXoALDkMAW/2u1QNCkQIP0iohQdbgOJCfgEvfEfVQ/3ZlPVLH42/njOeCoo6mpAg7YU9OWKJJJqW7gDUot3O6GuN/s8saLxBUiOnlcmwCk/Lf8AQHAELmhLcIRke8qREHw0zrv8sWGhl1RRkdVH6YheIYWh4SRTsxhhNv45Ua3rZsS2SIRTxX56B8PLAD0DEDxVSCRNJ+2jIfiNv1xPYjs9HcU+Df7H+WAF/YNmBkytY2J1QSPGb3231gfANb4Y0bGQewWbTNmsN9lnDAerSqT/AKV+WNfwAYMGDABgwYMAGDBgwAY8utxj1gwB4ja/PmOeMShh+gZzVUx2jmPbxej31D4EH4Rn4bZJtv8AP0/9Yzv2zZC7wR10AvNRnWR96I++PMAb+mrxwA9xCZzmlLRapXYKX5ovN28Qv3vPz38cQGY+0CNKaIwjtJpV7i+A3GpvCxFj5qem4z+tqm19tOxlnfl/JR9kedsATnEPFs9QDrYwQ32jVrM38Tjl/CPiceOGOG5auxA7CmG5a1iw/d8Bb7R3P6SPCXAzzMKitGw92LoOu/8ALl43OwtdT2lSexgJigXZpBz9Fv8Aa8zy8zcqBHVGdxUgFJl8PayjYhfdW/V26fHn8b4pXEUNQalFq5e0JQuY7EIjAlbAE94jfci/TGt5dlsFLHaNQijm3Uk7XLczc8z88Uz2nZQR2dYm4Q2kA+63X4Hf4nAERwRmAgrirbLOot6rcEeukk/AYsntWrSlIi2YxyOokZOidbHlc8hfbfzxQamHWBY2ZSGRhzBHIjFw4e40jZPo9aoViLXYdxue4PIeJBta9h4ACw+13Paeoy2ljppFeOonRV0Hoo5W5gqStweRsMT8CaVUeAH6Yp9LwXQCeKeJhpRtQXXtfmDY+Y6WHLFterjHN1+d/wBMALYY50Pqj6j+vzxHZjxjRw7GUM33V3PyF2/LFXzXjmWUFYYgin7UvP10A3+ZHpgB97HszEeb1sJR71BcqwGwCSSEsfI3sCOuN0GPlqlz2Wjqoq0OxcMFk5d+M800iygWGwAFjY8xfH1KMAdwYMGADBgwYAMGDBgAwYMGADFa464gFBRyzFNZ2WNDyZm2AP7o5nyGLLjH/adxYldryyjjWdtSmWbmkWlr90j3mBHTbmN9wAMkgj0NojQSVDk7KNhfe37qjw25dMaPwbwOsJE9R9ZMfHkv8Ph6/Kw5uMjySly6NWexlkNrm12bw38+QF/Hc7i01k+hC11BAv3jYel8Ae54tSlb2B228PAfphvJWQQhlJVFiUE7gAA6rfkL3OKzVe0CFSYlQtObBYxuCx5DUBptvz1bfliJ4b4dmqJpZqt2aMylwh5SMNtZX7u3dU8h/qgxGJp0IuU2S0qUqjtEfZrxqjRzqgNyqrCtt5Hc3BUHdlAFy1gLEWvsSwosxkEU2Xq3aMrlNbi4ji0qSz9CBcgDra3jiwVFHQ0xZyyRyNqZpGILeZ1N8uo3G2IWly5qz6uFGgo3JaSQ7SVFzvYHvBSebtzvYdQaVL4g6usYtLm/fyLMsJGGknd9CiUkxRQWVxAzERSsNiASAGI2B/rliRYArYgEN8Rbp/XpjQ0yaSmjaOILUU4/6MpAZR4K5srDyaxtzY7WzzPWSQoaGlaESPoDaj336qiaipsfeYDSLeYvoQqwkrplSUJReoyk7KL7Rjv0R2F/Oyn88LNTq4Gos46anZh+ZtjUeFuG4aWNl7skzftpDYkkjdfJd/d6jnio5nwsY6poUk7OJl7SIaNRtezpcsANJII2PdYeBxxTxEZycUdSpOMbkDFEq7KAPQW/TCRqLtoiVpZPuIL29TyUYtuXcIQuwSSV38mbSt+dtKAG5HicXXLMjggACIBbwAA9bD9Tc4nIjM8hyN46/L5KzQ6vUKhiB2Un3bnke9uR+7zN8fTQxhnG4CMkh5R1EEv+tQf+443PABgwYMAGDBgwAYMGDABgwYMAUD2icVdis1JLTz2nhcQzQm+o6e8trXVweQGoEWJsCbZZwNLUKqR0rwWCt2ga6uXNu7IvvKRuA66tgNvD6EznKYKqIwzxrIh6HoehBG6sOhBBGMbqeHsyip5agSmGGKZ9iDJM0IkZWfU42CxgMF3LAE33F4a3aZf9e/UkpuF++RGY5HmUitLUOjtAdcSKb94MpFyPeGi43372E5fac8jRxRxmPXZWcrra527sYI1m+w7w36YYycUVdFUtreOqik5FWQl1HJrJ7rabAgje3ocPFqZpG7WhoZ1LMGZJo17K/V1YkFG25qbHr44q06uIi32iTT1TWi9SeUKT/S7W3JnJIaWore3iJlSCMKZnv3pDqvYEAAKukWAA7zdd8Ms4zGorJJFo5FgpYAUeoY6VLErq0tyuADuOQJ3GoYis/gzsxvqiKRNe6xNGxA6jukuR5je3M4U4Gy0zgGojhrYlXSkJqHjMJswIMYW2o33JHMXBPWNYdSqdtOS5Lil/J3Krlj2cE/pcRObUEDJDTItTOSAaqZDJZvFRZnY+AUAXtud8TEXEs0CyCKmqJpQyiWapAjJdgCiiPc8j3YltYG/UkyOW5PUUj9pTU6PKqaIXqJlIi7ukMEjhQO2nbUxv8zdtSZbXRyLI8ULLGGbv1BF5XN5J3PZ7sdxysoJHniafZW0d/P3+COOe+1vIcjJ5XQz5pMOyQazAhIjFt7vY3lPKwJI6Xa+InIlkqM1hllXQggZ4YbW7JL6FBHIEg6viPAASfbnNJwF/5GFrs24E0g5AA7lF2O/M/CyGXVB/t2YWsFptK+YvG1/mSPhisq3fdPild9Fy8SZw7ql1Xn1/B749uWLUwK1MMZlaVTp0RKGYq/R9ZU6Yzzsx5XujLnJqnoLCzrG00tvshl0AfibcDwAOPHG1d9FpHS156vUW62UgBrkdFjKxj5+OI3hfLGpRC5bVHVIATbZZACyC/UFCV9R0xPQy91yfHTrp7sRVc2tvMf5pXdhV05OyzgxMfBlIKHysXI9CfDGg0NR2iBuvI+o/q/xxlntJX+7xsOYlFj6q/wDIYvHCNf2iK3+JGr/Gwv8AqfljQKhGe0mO8EoHMotvXWLfmBjccY1xcup4056padLeN50uPlfGy4AMGDBgAwYMGADBjzJIFFyQB4nEfXVmpdMLXcn7PO3X09cASWEqidUVndgqqCzMTYAAXJJ6ADEDVQyRI0ks6oqi7FnIAHrjOc7ziqzOJ6eFuxo3tepkveUA3Kops2k2F72vyNtwfJSUVdnqTew/HEVZmbu8UslLQglY+zsss1iQXL2vGvgFsflfCv8Aw7Tm/aK8xO5M8skl/g7EYc5PRLDEsauZAotqYgnyFlsEAGwUDYYdySBRdjYYy6lacpaMuwpxitiDzeqioYwaek1uxssdPEFubHdiq7Dbnuf9m1XFmNU90l+hQjkCqvKx8WF9KD90Met8WGOrjY2DAnwsf9xj2ZV+8L+uOM1t1r78ju1+JWqnMK2iXVOFqoR70sa6JEH3jHuGA/dItz6YjczzCnq59FHTRVEy+9UMLInhd1s0noD4788WTifNUggct3mYFEjG5diNlA6+fgPheL4Eyn6FRDtmCsbu5JFlvba/LYAb4hr11Rp50u9slz8jqFNzll4cT3Bktf7zVxDeCwxhR5aSpuPjiscf0OaOgUukkQ95YQVZj4slzq9Afhi1DjWjZtMcgbe2r3V+DG2r4Y5xDkdNmEaqzASDdHW+x8NxuOW3/rFShisTTqKVeNov/wA/0TVKVKcGoPXxKz7NsxFPQyM+15bi/QMY4wbebhv8uJriGBaWup647RNeGY/c1X0v5Lfn/MnGf5nlVVRRVFNIh0y6WSRSLEowJt1929xzBUY0bLM6grqZo3sV0osn40Xf4OdN+hB8MWcRDs6qxNPWMnrbk0vfiR0pKcOyejX11JmuyiGYylxqMkfZHyS5JA8CSb7eC+AxVuFqUGKbLZWIkh5X9dSSoeYANjboflhpwbUT01ZNT1EjOF0Ipdul2EZW/IG5U/vFBviRzeJv7ZpDHzMLa/4bvb/WRiStG9NpS4Zk/BXRzB95O3Rrx0Kn7QK28EUbWEvaHtFHRkBDfhJYFT1BGLL7N5r09N5al/1OMMParkiORUAlXUWcAX1LtZuY929j5EeGHfs/Xs6eO++hpDfxszgfMgfPGnhMR29GNTn9SjWpdnNxJ517bNKKLf8A5gyG3hAjHfy1lcbAMZP7Mqcz5nVTndKaIQqenaOdTn1AXSfXGs4skQYMGDABgwYMARXEJ7i/xf7HDakBSFSvvyNYHw3P8sO8+jJRbAnvdBfocN6WJ2hC2KvG11uLX69fU4Ax3iLOIpMznhzFjHBTm0cT6rSm/wC0Yj3rgalHKzDzu+PHOX2Mfas6kDRpja/OwG4A2PLyxo3EOV0VaoWrp9TjkdJDL/C4sRv54ouf5PUZeqyQVDuXOmKmlj1uwHeNnTSVA8+nW/OvVpZu99yWnO2hFZLxNNI79lSSldPd1kICdQ3ZjsoHlqJvh1xJXIrR/SKkw2j1NHGVJJ7xNrprYbAXsBsPHDfIMx7SmllnvHoVu10a0K6SCRuSwJHgbnyN8MeEuGtemrkjGosWWK5OlWuRcsSXYgkknxHW+KNScIXlLS3r78C1FSkrIYfRJaoE08dRpb3ZaqZiW/giXkLfaJtv8MSdH7MYFW8hVjz95xi2VubxwLqkQqBtckD0G4HM9MQlOKjMWeKlUFbjtaq14xzukbdTy38PC4OK1Kti8Q7QWWPP+SScKNPWWr98Cs1nEENO/wBUhmdAV1yyM2kXACISSVHeubeFr25WLL+D6jMacVVdIVikAMMSk7A7hyvK3gOduZwjX+yowiBlZ5EaZUlVlsbM0e4t9k20/iBxotHJMXq4H1HQYHjS3uxvEFsAOnaRyfHGzChCLUrXfMoyqykrcORklRwwKCeGKsjUoSeyqALo9zcK6nu6rG24uLc+TYtuW00cMimEkI2zxsAV3HNdzo36CwNz1xeeN6MS5fLE8bMOyJBU2KMq3VgbbEH8r+OM54Zqpi60tQCJYNN2b7SkKVO4F9iB6nzxn/E6UsmdPTivuWcJUV8r3E+Mw8ez6ZKYqdanUWjU6hqU8zbw6dDiJ4OCKEjQK4MkkLXJ0tG63vbmQXTa/IMfE4s/GNFIyiSNNZVSrJa+pTqDKR5g7edt8ZtwfW9jUIo3VWuw6gKS+rzspYHEODXbYR23JKzyVVfiTmc1pp6uOOo0PpUgSqzXMJuCsgO7FdJYMCN0874suXQSJUyzAiYFRGJDuyqCTbu7MCbm9r7C9+eIPhnJ/p4qZpQR2l0Qta67ErYeRZf8uGXCUs1L2j/Ru3j7Rg3Z7ujLsRa9ja/wx1USlCUI2zRSTXB31EJNSTezu0WfjmlaelDxEGWNgwC332fax33UkWOK/T53FT02zxsV1G1zcEsW0lb3BBNj0NvE4s83EsE0QZDdQRrH2ozuO+vNV8+nXHc+yNJ9RiIGsWYxquoeYNr2/q++IsFipYaKp1Y2X0PcRRVV5osnPZdmNLHTrT0p+kTuTLUNHfQjObkvIRbYAKALs2kkC17XfOs6gpYWmncIi+PMnoqjmzHoBjLeGxmdBAKaD6H2ak99oH1En7TWkCseW5wrk2QyZjUdpUStULGSskzABB96GFB3Rfk7i5C3XVqPd1oYulUdqbu/e5Slh5xV5aGk8MZk9TTRzunZ9qNaIeYQ+5c/eKWY+Gq29rkxJothblgxZIT1gwYTn1aTptqttq5X6XtvbAHvBbEBlnFtPJK1PIewqUNmhlIB35FG92VSNwVJ25gYn74ADjK+Is4WbPVpxb+707d4fecxkg+i6eXicWLj/j6CgjKKyPVMLRxahsTsGc3sig+JF+nUjLMnzWmhRpFL1lexaR2hjZru4II1BdOnfkNtrgYpY9vsXCKbctNPqyxhl31J8Bjx1VoauOOAgfS41Se3IgyKFNuWoWO+LVR5zHBFWTObRpLpX8McQIA/juLdT64z+oy6ogpTM8MxnLo5ldbCEIe7a+5J8LAcvDEPDxNKqwoViZIW16XUkO12N5Bq79iSbbDxviu8CqtONO90tPf0J/8AJyScrass+c8P5lXUsuYyBY6de9FG7EFlJABUWsb395iL9NrY1ynigyr6HGKyCKCKN0njkkALsQGEqjmX1jcbXVvIDFAzzihK6hkSrzQBiupYKaimCswF1VpHXvDVbbujzw14Ih4ZgSN6uczVBALLJFL2at1AUJZgDtd73t05Y04RjFZY7IpSbk7suXHftRpTSSijV6hgU+tETdlGwdGUs5tuDYgC9yANsP8AhnN83r1Wpjjo6SORBYurySOATpOkFbJcsRc9fO+JbOs0oajKqz6PJE8KwSAiIiy9xtio938sNOF4NEmVSKfq3y3svxKKd09bp2h/CcdHIlxnw/m8tLOEzBTeNrxJShNYsbqH1u6k8tvHGdVVFURmGsmn7aUZfHUq2kIeyV40aJrftCUmuHO+pFx9CuLgjGVLww9ZJTIyhKGKipkeQ3BcC0hiU8ip0xFm6BSOZ28lFSVmeptO6HtDUrNErqQwYcxyII5/EEH44yP2k8OGlm7ePaKYkH91iDcfiFz8+lsW72e5tGz1NPG144pXER8YizaPW1iL+BXD72l04fL5f3bMPgRv/Xjj5TD58Fj+y/a3byexs1VGvQzeZF+z+rtT09LHz0maZ/uKzEhf4m2HkLnwxGZDmX94rkA0oJ3keQ7Ki76t/vEqAPieljLcHRwUWXCSWQRtMussbX3HdAHWy22xUc4rw0UQhj0UbTgd6+qcggszfu3FvEkeVhfpQU61Sy0btfru3+OhE5OEItvVcPT+ybrOHErQahmaKSQfV2A/Z2sutdtRYHUd/tAdMVOoavy59AkYLuVt3ka3MgMLAjrsDi1cZZ5LBUxJEAxZCNJ2vqkT9RGV8tRxLUlTDWxRyAbK3eU81OllZT+Fj67H0lhVnCKc1eD4cuQnShOTjB2kvXmc9mxjzGQLW1zdoNxRqvZa/WQWMgI30LY257Y3SkpkjRUjVURQAqqAAAOQAGwGPk7JYe1hUPcMm8bjZlFzYg+TKdvTH0R7L8/kq6IGY3mhcxSN94qFIf8AErKT53xp01CN4xVjOnmaUm7lvwYMGJSMMcOO4hOMc8+h0ks4XU4AWNfvOxCoPTURfyvgDLvanLLJmMMLQxsdLafo5EkjR3H7dHCoEPMA8jezc8Pk4dQKCO35X7M1EoW/XuiQrby3GImCV6fVDERLWykPUzuC2lm5LpXeRzc6Il6b8sOv+AsyllhDVM0YkYmQl1JVFAuezRdCEsQAutudzyIxjVFXxU70nliuOuv8cuPE0IdnRj31dlQ4XhpGqpI8yj01Wvuh9o9+ShRYXvy1XDXvz56pT0yINKIqqPsqAB8htiE4/wCAaCCkaWprqruA9n2jxsWaxsqroDG/gCB1PK+KLwlxpIsSRzyBIYvekuTJJf3Il6je92+6OY2varUJtX9PwQ06sU7F+zHhSCok11BklAN1jZyEX0RbD4m5PXD6KgpqdCyxxRKouWCqoA8SdvnhtBnyMnbNaGnHKSbuF/DShsVU9C256L1xSuIc1SvlL9toy+m0s76T9ZJckKFYd8m1gCLDc2N8QRjKWjeiJZSitUXumrzLYwqNDcpHuNQ+8ie8y+baelrg4ey0yMLMisPBlBv8DiEp8xWFdc7FGk3WEXeQjoDa7SN46RpXl9m5bDiCsmkdKel0KmzS1DWUHnbSu7bdA3rbEUmld3svH36Ei1HNdwbRyBrR9kXBVmhYpcHoQtlYbciDiT4fzOWhWKGo/vFNCPqpUH1sSqpUaox+1UIbal73ip5jL+LM2rJJPo61KSHftUiXs41XweVnuB4gkDx32xacnlEcKx0dOjSaRqaNWWENYd7tG78wH7uo+Y6WVUnSipX0f08WQuEZycbFg9oftapoIDHRSrPPIuzobpGD9onkW8F8eduRpHBlBmctN2M9RMlERvCT3mX7ob3kQ/dBF/AA4nch4IiikM857admLFiAACTfuryHr8rY5xvxX9FURQgNM+yqBe3S9h57AdT6HFWr8TlWn2OFWvF8iSnhFTWer8iqcLwsle08QAhM7wFFFrAKGUjyuo/o40PiylMlHUINyY2sPO2Kf7M6FjC3abdlVOWv4rGoI+BN/hi95RViWJZBya5HoTcfkRjP+J1MtdTX7LL7ot4aKdO3MofBvCtNNSx1UrPM2g2WRrqhW4sF6gW5HbDDN6EdpldGPsgSOPQBj87OcTtPWRZbNJE5tSTFmjNjaNh70Z8j9n4jGe1edzTVrVaDvKdSKfuLtp/yk3HmcaOHjWqVZTv3d4+aaS8ru5WqShCCjbXZ+hZeJADX77n6OpH/ANjb/PEVRVjJ9LjgPemZV8oxpOtz5ktpA8QfDEhxPL20cFfTjUqgrIvUKd7H0JIJ81PLDajq0kBaPcndhte9gNx6C3wxapL/AFJNdPNHNRp1HZ9fJnqngWJbclVQLny1Ek/O/wA8bL7G6B0oWlcW+kymVAeejSiIT6hNXowxlPCYo2qtOZORTr3k2srNq2Wf7QUDlyVrbnodrHH2VAD+/U9ulpB+nTFylG3eZUqzv3UWjBirZZx3S1JcUglqRHYO0UZABN7C7ldXI8r4MSkJacZ57Yq8Qw07NYqkrSkH7RSJwi+ffdT+HGhE4oHtNzrL1iH0hGqGppVlEcfJXA7okf3UBDe4x1NcWBxzKOZNM9i7O4j7Jcj004rJt5JbsGNt9W7y8uch5eCKnK7DHviT2oQo5p6FDWVPgh+rT+KTkfht0uMY/mPGlRmLLTySfRqRRZaenVjdRsqADeRrbb90Wvbpi7cOZSxQKsIpaf8Aw+ckvnI45D90bnkTa4NPFYqOFh79vwXzRYo0XWd2QmfxyMr1mYVCyTAER7XjiJ5COPlIw6X2JAJvbVilZS6xaCkBmqpN4+0QlUHRlQ/tmNibt3R52JGy1eRKzB7AuPdZgDoHhGp7qn9435b36MMjymKkiaeeQCV95J5WF79AGbbbYAem3TGdT+Kx7Nt96T4e+BcqYPVW0SKDmuWyrZqxmqK2UWigvqEeq/eYDui1jZR3duoBsnR8O1byxUqlFEFncjdUkbe7X/aPpC7crADlcmczPjymie1FF2r7/WyXC3PNrHvOdhubbCwxETTvJEHq5ZPrj9TSwkIZdVhrbY2Vj1a+w58hi7TqV3G8llvtfn0jwsufmQShSvZO9ve/4LmubZdQ6i83aTn35CdcjHztcqPAbAeWG9ZxqHTaIQxtyeok7O48VRNUjeNwPjinU3Dgim7NPragC7C+mKAHlre2p28Aukn8j5rIqekqS7kTvGCXBUBWlb3VC72Ce8zEk3t1xXjgaLlmbcpb6+9CV16iW1kSuX5nSmQLTwNJIe8DDTxqLC9z2kxZrX+1Zd+uJbMeMJKQd6BA33Gq9Tn8CrYYpub5rWxRrrfspJ++wUWkKDZSzXui8wqC1gL8zuvw1wozwmrmXUpIEMTX+tdmCgt10aj8d+mJquHotZqu2271focRqz/TDf34ko/tYm6QIPx3/wDHCdLlr1ME+Zy7Orq8SgmyrGwuPPkR8L9caHk/DsUUJRgHZx9YxA7xI32GwHQLyA2xXMgAjirqD/BeyfwSNcepFzjPp4mgs3+NDLZq75xvZ+voTulUdlVd73+fu4hBPopqqCM94vPNMy/YTU9t+jsqWA6czsN572c1YkoISPsgqR4FdrfKx+OGVZQCGokhsFirYmUEAACbS1+XVl39V88VP2b52aYVcUlxpRpLeBQaW+PL88K9JYmhN0+al430f48hGfZ1Ip9UO+LKKVvpxWQARSJLoYXG0Y3U9CbMCCCDYcsc/wCHpNKzQIo1AM8Ia63I3aJzuh3sUaw5gHliY4ogvNUBdxVUjabdXi1G3xD/AJHFOpqeMxrJGFXu3JXUp2G/eQgg3B6HF7DylKmrO23DolrtxTI6iipvT168Ahnlp5WNOdDN+0pphp1fA7ePI+httiJr5T2qutIITfcAvpYn1Nl9AbYmKrL5VjhlqVqEhlUNGZmZ4mDDazg908jZrH53x6hE4p+2kpv7tcxtJGQyoRtpdRcp0IvzDKRe4xeUWne2pUbTVr6e/kK/2fmEncOWTMfAo1vhdbfG+JLJvZlmlSwBp46OM83cLqt1sou9/wDL640f2KZyzwy0jtq+j6TExN/qnuVF+ukqR6acaXiWMUtURSlJ6MhOEeGoKCnWCAbDdnPvO3VmPj08gAMGJvBjs4EKunDrpYm3UBiL+RIsbeV9+u2Mb9qjWMVHSKGllLLqIAVF31LCgGmMC5Dygaj7upiG065nlfHBTyzSsVjjQsxHMADp59B52xgUeYTf3qv0qkhFi730U0e3Zwr/AIkzCx0jfe7W3vHVlJR7iu+H8ncEm+9sWvKctpMvgVWKKQO9I1gWPW5P6YlYczjZDJciMC/aP3VsOt2tt58sUCmpIqKNa3M2M1U4vHExuV6gBeQblc8l/W25lKjUnaVoChgC6C5O/KMdSTsDbny26fI4jDqUlKTcru1+vHKuPjsbVOelkrWW35GtfxVeNnp9IiXnUzXEf4EHflP+UE8icZRnWYSVk6qHlmYkKpksLk/djXuxr88WTiGKerljh0hWI1CIe5TR8gWt70pH+UWA5iyb5dHSTWp07SYKIo77lpXGpnI5ALGVFhsNRv1ONrB0aWHXdXefvV+0UqzlU3297IeVVHS5dTi6CSaQaQOZkPUeKx3tcC1xYG9zhCTK543ppJVM1ZIzysLX0lU+rU9EUMwJ5D5DCmUhYR/aWYEs1gtPHzLWGxF/Hc6uW5PNhZ1T8UTPHJWThYob6YokHelblu53I6XFhsTaykFmqJ6d7m+bf7V9ztZHvpyXJLixOjyWopoyU+tqpTdpWa0cTNcXAPvyHkLKTz5DZo/NspTK4xLIRLVyHuFt1jPMvY++wuN26kbDfFs4Vhf/AJuta0hBKRnZYFPkeTEcydwOfXFfr6iOvziBFYPEgvcEEEi7cxseSA+mI6debqtP9MU3Jrjbh4HU4RUE0tXor/Uj5uBa2VI6mQmV3N5Iy1nC3GwY7XtfbYDF7j4gRVRPoNWojtpAjQgaRYWs/hiwVc5jW6qzWHJVLfDu3P5HEDNxJV3tHQSSeZZkA/8AsjU/ljNeJq4td6CaV7d7La/mTxpQo7PfzOScZEcqGsP4FH/kcVmizoRV9RWVMclPFKgVUdSSzDTysLGwB+eLUajM5B+zgph4s5kI+A0i/wAcUbioUsLFp5WrKq1gjGyKfNFtpW++km5/PFnB0aTcoZUrqzs3J28dkR1pSSzX256fyOOLuPoqiMRU6OG1qVkcDukMCCu5INwOY8cVirm7erW+qGSYiOcAC2prKWXfdW2JB633O2FssygDs2cWfVrPkLd1fLff4HDvMNLRdqANVlIbrbUjWvjXo0qVCOSmvbKcnOp3psfUmcNERSTspmpXDQuDs4A3iJNrakJUE9SL2tcsY0VZZYAbxuDJC3jG4v8Ale3qG8MclpFmnrJHHvzuFPgFY7jy3tbkbYZVtBNGkfZnUEa6nql+a+aFt/K58ST1CEV48fH+xKUt+H2/o3v2WZvDWZclNIEaSnQQzRMAdlGlTY+8rKBv64sWS8J0dKk0cEIWOY3kjuxU3Fj3WJCi3QWHLwx81UmdlJFkR3papNgw2v5G4sy7e61h541rgb2sPM3Y1kNpLXEsRUhxvyj1amNhyjL9dhbFqLuVZRtsc9luVimzXM6eO/ZQBUW9zZWZnRbnnpBYX62xrGIThnLI4hNKpZpKiQySO6MhN9lXQwBVVSygHwJ5k4m8dHIYMGDAGfcf0kmYVMGWxsUiFqirdeYQMRGgPLUzKxA6aQem9d4vWM1lNQU8f1FHpYQj/qVDgsi3PvFULSMxP2mLXxpmRUWntZmH1k76257LYLGu/K0YG3iWPXFT9nuW3erzOfnNLMYri2iEORqt4sEXfqqJ0xzOOZWOouzuZ5xdlurMqWnYiR1cNUS+L2EnZqPsxxpp8yZSTcnEtFOtSzVb/wDLQXEC9HZQQ0vnbcL6E8yMVXiFpmWkmUWkrnnLNz0moaMc9rkR90cuWNFGXqI4IFFo1ANvJdNvz/XGD8Qqwjla6pdEnr87WNTDQk7p9H6FeWmampnlYAVVU4HjZ3IVV8wga1vAE9cHCtAJnmqX91WeOM+QY63HmQAlzvZPDC3FkxasoIx/iNJYf/Gtx8ywHww5zLMIcuokQjUVUKqDm7eHnc7n578jW7ScqSUf11P+b/hE1kpXe0fr7ZVeNh2jR32NQ6wwL/hw6gGcDxdtO/3bdb4cZfwwc2klCSCCho1KJJ9kuB4mwIAtc32AX72LBB7LairijkqnCVEzq8jf/rwqDpiiXo5JW55LpI3+0pxKaVL0pIiy2h0qYwdpprBzrtvJp1Du73bUTyGNuMFh6alLW3Bc3yM6U3Vm4x48eiMtp6uonEdCz3j7UjtFudQHQN9pRuw+HgMWmHgyopUpqmkCvOqXlVzsxYX7vK1r26cgefPk3EqTZhQKsTRQo2wdQtw4KKQOi77evpjQIJ7VDxHpEjL52LA/Lb54zcbjKtLLlja6cmufB39CzQowle7u1on+CmZZxRm0yB46SNlJIv2ijcEg3BNxuMPDU52+wjp4/Usf0whNJU0dc8NOsZSqvIvaMVAcDvgEA7mwOLCe0VDJWToiDcondW37zE6m/IHlbFaq4RalCELS1Wjb+RPC70lJ6b/2VvNsuqUgknrq1iqj9lAAgJ6LrHeIJ28d8Uvh+lj0B7KZDuTe+m5NvQ2+ONbyzhN80kSWpRoqBN44SCrzHkGZdjHGOg2Lc+RGID2mcNU1BVwvAoiinifVGDZQ0Zj7wvyuHt6g+ONjC0akaPf0b4JJW6aFGpUg6qtqlxKfnFV2cTN1PdHqf5C5+GEdB+iKoF2KLYePu/zxK59w6y0izVAKPUOsdLEwswW4aSZlO47oCgHkGudyMRsdbHqZtaiNBoU35nYm3jayjbwOLGRxijlTUpP5DuJAibkbC7N57lj87nCGX1Lu2plKxSKTET9rQ2lj/mNvh5YmeDeFJs3lBs0dCjd+TkZSD7q/z6c+dhiwe23KCsuWw0qBA6vTqFFgAWiAHlzPwvjqNLR33OZVtUlsijRN9Jk7GGnepccwiBgPieXrsMNFyuB9QEZjdGsyPq2YfZZL8j5EfDH0rwlw5BQQLBEouACz270jW3Zj1P6C2Mv9suTiGupqpBYVCtHKAObKLqx8Taw9EGPXTyrus4VTNLvIt3smzCllhZYkaGaIBZYTNK6i+4dA7t3G3IPPmDe1zf8AGA+zOZxnMIjF7wSCW3ROYJ/Hp+YxvoxJF3VyOayyaO4MGDHRyJzqSrAcyCB62xDZzS9ll00ce2imZV+EZA9cTuEK6n7SN0OwdWX5gj/fAGMsYWjoozbUio8Zv17PdT56W1D+E2vY2s490eOnmPDGU1Xs+q48tTNDIRMpDGIrYqikKjBr8xYG1uVvDfRshru1pVk+8mr0ut7fAkjHyvxPBOjCLTur+r1NrC4jtW1YqlXmSvm1NyuiSAr4MAdvK4W48iMS3AmUtX1cuYyo0sFMStNHt9ZIu5caiF57gkgX0i40Yz6alnmzKd6a2pJliBPIs57EDx6Mb+Ax9N8P5RHSU0VPEO5GoUefix8ybk+uN3DYWMMsuiX3M+vXcrx6sqmd+0eKAMpheOSxsKhkjW48e8zkbc1Ug72OM6j0TR/S5iZkjd3Xu2E08jc1Q72BsiA+fkcXr23560NEtPF+1q37Ib76ftket1X8eIZ8qVWoqcD6uIF/IlFCi/xfV6jFf4jX7PKr73+SWv4JMHDNd2Ke3DUn0i8zntauKQE9EkGh4wnXYJseug4l5uI42jSod0irKe6yxSG2rlrTrdXsCpF7HTzsQZXj9gtLrFxKrqYSvvdpey28ediOoJxA53DV1HZ0wWlNTUB0BWIglQhLnWSdHhe1rnp0o0JPFqEpLmuXj5W08izUSpZrePvzLfFwxNmRheWOWkijOtXJUTFrGwVe8FXfcuN7AAb3Fgy/gGnjqUmftJwid0zuX0yX9/R7lyOoAtbz2s2UViSxK6G4tYg81I2KsOasDcEHcEHD3G5Rw9OjFRgtjMqVZzd5M5bFbqOE4qisWrqgJGiGmCP7EYvfWfvyE777DYC5GrFlwYnIzO+MvZn/AGlU9tUVTqijTHFGg7q8zdmJuxN7m3Kw6YXyX2Q5VAQxiadh1mbUPigsh+K4vuDAHiGJVAVQAo2AAsAPAAchiG4gyUVE1FIedPP2nw7KQf8AeUPwxOY4cAeHXqOY5YzT2kUlTmU9PS0aArAxead/2cbFSoS/N3AJJVb2ut+ttI7NmvqNgegv/wB3P5W+OORRLGAFAVeVgLAegHLAEHwXwfBl8bBCXlfeWZ/ec/8Aio6KOXnzxZBgwYAMGDBgAwHBjjDbAEBxrCHy+tXYKKaYeV+za3y/rljIchzQUuTJI/PSbDxJdtI+Nx8D5Y0j2uZutNlc4+1MvYIt+ZkBB+Saj8MZnwfkRzOphhAvQUQXtG+zLIFA0g8iP/G5+0MU8XQ7fLB7Xu/IsYer2alLpYunsm4PMVJBPMPrppfpL35gdnKsY+Uha3QscabjijDHN84gpl1zyCNPvMDa/hcdT0HM9MXCuZN7Sn7bP6GE+7FFr59SXPL8K4sVSyL9Y5ACgi589P8ALFCoax6zP6io0OiquwdSpChUVLqd1LL3reeLJmueR9oIYIjV1X2YkF9Pm55RjfmbbY+a+K051sVGEE3ZcOtzWwcowouUtNSLziqu61VRdYozanhtd5JDcBtPjY2C9L3NjsLN7NOF5hVS11VbtdAiRBuIiSS6A9Sq6FJ+92g6Yf8ACvAsiv8AS66QSVZFowo7lMCP+mDcF/37fzN5pKdY0VFFlUWG5PzJ3J6knc88bOEwvYxV99vBcl93xKVev2jstvqC0qBy4RQ52LAC59TzOFsGDFwrBgwYMAGDBgwAYMGDABjjC+O4MAJxt0PMfmPHCmPLLyPhj1gAwYMGADCc8qqpZiAqi5J5ADmSegwphpmGXxzLolUOhO6N7reTLyceRuOW22AMazbK6riKsWRQ0OWwnTHI62MgNtTop3JawsTsABfe4xsGRZNDSQpBAgSNBsP1JPUk7k4fKtha22IqfP4lkKWchfecLdV58ze9hY3Nrd1vumwEucRFfltQ4ISreMHqsUZYehYEfMY912crG7II5ZCih37NQdCktYkXBYnS3dQM23LcXWkzimUsGniBSwYGRRpuQovvtdmUepA64AqeVezClhDgzVMvaNqk1SBSzG9yXjVZDe52LHFsynKIKZNFPEkSeCKBf16k+ZwnXZzFGkbj6wSMFTsyp1EhjsxIUbKdyRytzsMJxcQ092V37JlRHZZbIVDs6qDc2vqRh8udxjxRS1R623oS2DEdU55TqG+tRmVNehGUsVsDcLfcWIN/MYK7N444+0F5AZFjAjKklmkEYFywXZzY3O1jj08JHBiFp+JYC4jcmJySumUoO8Cg03DEMTrW1iefjthw+fUwZVEyMWk7OysDZrObGx7vuNz6i2AJLBhvR10Uq6opEkUG10YML2BtceRB+OCpr4oyokkRCxsoZgNRuBYX57kD4jxwA4wYYnOKexPbxbNpPfXY77c+ex28j4YaVOfKkgTspX1Kzq0ehgyqFJIAfVa7Kt9PNh64AmcGIReI0Mix9nJrJYMpMY0aSoN7vZvev3NWwPXbCEnF0CqGKyDVpKghBqVlkZXuXCqpEbe8QbgC1yMAWLBiJ/t2MuyKsrMsayWCHcMbBQTYFvEclvuRh5ltasyB1BAJYWa1wVYqQbEjZgRcEjADrBgwYAMGDBgAwYMGADEFUZBqkYiVlST30HW+q4BvsCXYm4J7xsRZbGDAC1blLtI7xzNEZECPZQTZdVmQn3HsxFzccttsMZOGA0vaNMxs2oAj/wCaKYA722MYUWA2O9zuTBgB7Jk94uzWS31jyHUgZW1s7FGQ+8o19CDdQfLDGn4VEbRvHKQ0aqFugKgg1H2QRZdM7qFB2ASx2NzBgAj4VCwyQCVuycHUCq31GMITq2IFhewsQTztYYdS8Po1MlMxvGjoygqD3I5VdYyDsQAoS/h54MGAPdVkcTbKBGvZtGFRQALsrEgDbmuGEvCKsqI0raUURoAoFowsiaSb3LFXI17e6DbncwYAk6TKQBJ2rdoZNOqw0CygAAAHbxJv16CwHarKyzoyPo0p2ZGkNdSVO2rk3dtffmbg7EGDAEU3D7xujRzc5VIBXurZZ9wl/ebXY2KjuggA3JewZEY42EczKxhWJX0glNJc6gORJLX8NhjmDACP/Dd1RDIulbX0xAE6XElw5LOGLc2JN732bvYSThFA2sOvaCwB7JdJUCQWZORP1jG4tvawAuCYMAP0yXQFCSMpWFYVJAY2Qg3a/vXGx8bmxB3w7ybLxBH2YN92bYWA1MTZVHuqL2A6DBgwA+wYMGADBgwY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86" name="Picture 2" descr="Illustration - Étudier ou rêver l’antique. Félix Ravaisson et la reproduction de la statuaire anti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1724025" cy="2286001"/>
          </a:xfrm>
          <a:prstGeom prst="rect">
            <a:avLst/>
          </a:prstGeom>
          <a:noFill/>
        </p:spPr>
      </p:pic>
      <p:pic>
        <p:nvPicPr>
          <p:cNvPr id="16388" name="Picture 4" descr="http://img.over-blog.com/450x600/2/02/57/94/sept2011/NON2011/janvier20112/pot-pourri-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404664"/>
            <a:ext cx="1824137" cy="24321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IDÉE REÇUE  !</a:t>
            </a:r>
            <a:r>
              <a:rPr lang="fr-FR" dirty="0" smtClean="0"/>
              <a:t> </a:t>
            </a:r>
            <a:r>
              <a:rPr lang="fr-FR" sz="2200" dirty="0" smtClean="0"/>
              <a:t>On a besoin  du grec et du latin en </a:t>
            </a:r>
            <a:r>
              <a:rPr lang="fr-FR" sz="3100" dirty="0" smtClean="0"/>
              <a:t>lettres, histoire,  arts du spectacle, philosophie…), droit, biologie , et filières médicales et paramédicales !</a:t>
            </a:r>
            <a:br>
              <a:rPr lang="fr-FR" sz="3100" dirty="0" smtClean="0"/>
            </a:br>
            <a:r>
              <a:rPr lang="fr-FR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fr-FR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2578392" y="548680"/>
            <a:ext cx="6400800" cy="150971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Personne ne se sert de ces langues dans sa vie professionnelle »</a:t>
            </a: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0" name="AutoShape 6" descr="https://encrypted-tbn2.gstatic.com/images?q=tbn:ANd9GcS9-XxELPsLjGnuc-wnDjVSJy3mzqL9FN25jXl7reiE_-6abg9Bf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data:image/jpeg;base64,/9j/4AAQSkZJRgABAQAAAQABAAD/2wCEAAkGBxITEhQUExQWFhUXGR4bGRcXFxwgIBwfIBwYHyEeIBofISggGB8nHB0dIjEhJSkrLi8uHCAzODMsNygtLisBCgoKDg0OGxAQGzQmICQ3LS8yLTIsLDA4NCwsLC0sLy4tLzAsLC80NzUvLSwxLzQsLywsLC0sNCwvLCwsLCwsLP/AABEIARYAtQMBIgACEQEDEQH/xAAcAAABBQEBAQAAAAAAAAAAAAAAAwQFBgcBAgj/xABGEAACAQIEAwUEBwUGBgIDAQABAgMEEQAFEiEGMUETIlFhcQcygZEUI0JSgqGxM2Jy0fAVJFOSosEWNEOywuFjkzVUcxf/xAAaAQEAAwEBAQAAAAAAAAAAAAAAAwQFAgEG/8QAMhEAAgECBAMGBQQDAQAAAAAAAAECAxEEEiExQVFhEyJxgaHwBZGxwdEyQuHxFCOyYv/aAAwDAQACEQMRAD8A3HBgxwnAHcGDBgAwYMGADBgwYAMN62iimUpLGkinmrqGB+Bw3z7OYaSB5520og+JPRVHVidgMOqN3KKXUK5ALKDfSbbi9he3K9hgDPuJPY7QT3an1Ukm9jF7l/OM7W8lK4zTP8szbKh9cplp7/topJVHlcxspjP8S29cfSWPEsQZSrAEEWIIuCPAjrgD55yTjZXKqK2rpm6B5i6/OQOpHrbF4pc4zUC8VVBOLcpoRc+ZKNGR8sQHtL9kICtU5cnLd6YfmY/10fLkActyXiKqpCCjHRf3Gvbbnbqh9LeeAPoGHj6qiP8AeqFtP36eQN/ocKfkT8cT2TccUFSwRJgsp/6UoMb/AAVwC34b8j4YzrhLjeGrGhu5KOam39Eee3mBiczLJKeddMsSsPQfpy+PPAGlg47jJ6U5hQb00xmhHOnnZmFv3ZDd49uXvL4gYunC3GEFZdBqinUXeCS2sD7wts6fvL8bYAsmDBgwAYMcJx3ABgwYMAGOEY7gwAnGbbfL0wpjxIt+XMcsdRri+APWDBgwAYTqJlRWdmCqoLMzGwAAuST0AHXCmM09rGca/wC4oTp7MzVJBI+rF9Edx99lN/3VPjgCktxQ2c59SRgkUkcuqJDcauzVnLsOrNp2vyBA6m/0AMfNXsZomjzOjkcbSiVV8QRFqufC6m48sfS2ADBgwYA5bGP+1jgmNNddFHrjberhUdN/r0+66738QSeWq+w48yIGBBAIOxBFwR4EdcAfNkWUrOyU8koWoIBoa4Gwl6rDKfvEW0vz5DcWGLRwVxHIzPSVamOqiNmVha/n4W3HLbcEbEWQzHhhYqifLWJC27aka51KpJsAed0cEDfqOhx5zemlr6T6WgAzTLu5OAP20YBs1uupLt/nHhgC9jEPneRLLpdCY50OqORNmU+IPS/Ucm6+OImtztajKzMGYKez7QrfUqdrGJPd3uE1Xt4NiUyqSnWpmho5+3pRGkikSGQROSymISEkkEAPpJNt/HAFk4F4taoLU1TZauIXNthKnLtEHTfZl6HFxxjfGOXyDs6qmOmpgbVGR1PVSOocd0jxt4nGi8I8Rx19JHPFtrFnXqjDZlPoeXiCDgCaXc36Dl6+P9eeFccAx3ABgwYMAGDBgwAYSOx8j+uFccYX2wB3BhONuh5j8/PCmAPEsgUFibAAknwAxg9PUtU0mZVzDvVIkZQRuEAKovwVfzxq3tKqzFlda4vfsWUEGxGru3v5ar4z3hykvlSpb3olv8UQn/fAEHRv9E7KoFyKWSkdiOehqKmVx/kZj+HH0DGwIBBuDuCMYpklKJe2jYXE1JSSAHw+jrCQfjGw+OLP7JeI2ZHy+c/X0oshP/Uh2CsPMCwPqvngDRsGDBgAwYMGAM69r0HZ/QqxfehnCMb/AGJe6fWzBTb1xEvU/Q8ypapdoqgiCbY8n3Rj4Wktv4ORiy+2b/8AEVJHMNCR69vFipcXUnbZbIObBLj1Xl+YGACCgGX5rPSqLQVK9vCLbAm4dB02I2HQEeOLMigCwAA8ALfliD9oE/a0mUZkPeV4tX8E6LqG2xNwPTfE7fACdRGGVgeRFv6+NsVTgHMTQ5s1M20NaCyjosy3uPjYj8S4tw3Pp+v/AKxn/tLpmVe3j2kgdJkI6bgH/VY/hwBvuDEfkGZrU00FQuwljVwPDUAbeoO2JDABgwYMAGDBgwAYMGDACci9RzH9Wx7U3x3CQ2Pkf1/r/fAFW9rS3yit/wD5j/uXFW4NYPQw+BjW/wAUX+eNE4ly/wCkUlRB/ixOg9WUgc/PGSeyquElEi33Tun1Bt/26PngD3lUnY1CRsbaHkh581lLTxEeADCoT8I8sKcWZRKskddSWWqgNx4MN7q3iCCR8T43CvG2TyyIJqb9vHY6f8RQwbSfO6gj5bXxM5PmC1EKSL9obg8weoI6H/3gC1cGcUw5hTiWPuuO7LEfejcc1I/Q9R53An8Y7mGUT08/03L20TD34z7kq/dcdfJuY+RD3/8A2iHsyPos/wBKU6WhuukMBv8AW3tpvtyvtywBquI+vzumgZVmnhiZvdWSVFLegYgnfwxk2X+1DNKt5YIKWFGOwmDFliHUsDtI1uQ235i2OZjw3RJE8lcxmkbvSTSN3ifI/YXoALDkMAW/2u1QNCkQIP0iohQdbgOJCfgEvfEfVQ/3ZlPVLH42/njOeCoo6mpAg7YU9OWKJJJqW7gDUot3O6GuN/s8saLxBUiOnlcmwCk/Lf8AQHAELmhLcIRke8qREHw0zrv8sWGhl1RRkdVH6YheIYWh4SRTsxhhNv45Ua3rZsS2SIRTxX56B8PLAD0DEDxVSCRNJ+2jIfiNv1xPYjs9HcU+Df7H+WAF/YNmBkytY2J1QSPGb3231gfANb4Y0bGQewWbTNmsN9lnDAerSqT/AKV+WNfwAYMGDABgwYMAGDBgwAY8utxj1gwB4ja/PmOeMShh+gZzVUx2jmPbxej31D4EH4Rn4bZJtv8AP0/9Yzv2zZC7wR10AvNRnWR96I++PMAb+mrxwA9xCZzmlLRapXYKX5ovN28Qv3vPz38cQGY+0CNKaIwjtJpV7i+A3GpvCxFj5qem4z+tqm19tOxlnfl/JR9kedsATnEPFs9QDrYwQ32jVrM38Tjl/CPiceOGOG5auxA7CmG5a1iw/d8Bb7R3P6SPCXAzzMKitGw92LoOu/8ALl43OwtdT2lSexgJigXZpBz9Fv8Aa8zy8zcqBHVGdxUgFJl8PayjYhfdW/V26fHn8b4pXEUNQalFq5e0JQuY7EIjAlbAE94jfci/TGt5dlsFLHaNQijm3Uk7XLczc8z88Uz2nZQR2dYm4Q2kA+63X4Hf4nAERwRmAgrirbLOot6rcEeukk/AYsntWrSlIi2YxyOokZOidbHlc8hfbfzxQamHWBY2ZSGRhzBHIjFw4e40jZPo9aoViLXYdxue4PIeJBta9h4ACw+13Paeoy2ljppFeOonRV0Hoo5W5gqStweRsMT8CaVUeAH6Yp9LwXQCeKeJhpRtQXXtfmDY+Y6WHLFterjHN1+d/wBMALYY50Pqj6j+vzxHZjxjRw7GUM33V3PyF2/LFXzXjmWUFYYgin7UvP10A3+ZHpgB97HszEeb1sJR71BcqwGwCSSEsfI3sCOuN0GPlqlz2Wjqoq0OxcMFk5d+M800iygWGwAFjY8xfH1KMAdwYMGADBgwYAMGDBgAwYMGADFa464gFBRyzFNZ2WNDyZm2AP7o5nyGLLjH/adxYldryyjjWdtSmWbmkWlr90j3mBHTbmN9wAMkgj0NojQSVDk7KNhfe37qjw25dMaPwbwOsJE9R9ZMfHkv8Ph6/Kw5uMjySly6NWexlkNrm12bw38+QF/Hc7i01k+hC11BAv3jYel8Ae54tSlb2B228PAfphvJWQQhlJVFiUE7gAA6rfkL3OKzVe0CFSYlQtObBYxuCx5DUBptvz1bfliJ4b4dmqJpZqt2aMylwh5SMNtZX7u3dU8h/qgxGJp0IuU2S0qUqjtEfZrxqjRzqgNyqrCtt5Hc3BUHdlAFy1gLEWvsSwosxkEU2Xq3aMrlNbi4ji0qSz9CBcgDra3jiwVFHQ0xZyyRyNqZpGILeZ1N8uo3G2IWly5qz6uFGgo3JaSQ7SVFzvYHvBSebtzvYdQaVL4g6usYtLm/fyLMsJGGknd9CiUkxRQWVxAzERSsNiASAGI2B/rliRYArYgEN8Rbp/XpjQ0yaSmjaOILUU4/6MpAZR4K5srDyaxtzY7WzzPWSQoaGlaESPoDaj336qiaipsfeYDSLeYvoQqwkrplSUJReoyk7KL7Rjv0R2F/Oyn88LNTq4Gos46anZh+ZtjUeFuG4aWNl7skzftpDYkkjdfJd/d6jnio5nwsY6poUk7OJl7SIaNRtezpcsANJII2PdYeBxxTxEZycUdSpOMbkDFEq7KAPQW/TCRqLtoiVpZPuIL29TyUYtuXcIQuwSSV38mbSt+dtKAG5HicXXLMjggACIBbwAA9bD9Tc4nIjM8hyN46/L5KzQ6vUKhiB2Un3bnke9uR+7zN8fTQxhnG4CMkh5R1EEv+tQf+443PABgwYMAGDBgwAYMGDABgwYMAUD2icVdis1JLTz2nhcQzQm+o6e8trXVweQGoEWJsCbZZwNLUKqR0rwWCt2ga6uXNu7IvvKRuA66tgNvD6EznKYKqIwzxrIh6HoehBG6sOhBBGMbqeHsyip5agSmGGKZ9iDJM0IkZWfU42CxgMF3LAE33F4a3aZf9e/UkpuF++RGY5HmUitLUOjtAdcSKb94MpFyPeGi43372E5fac8jRxRxmPXZWcrra527sYI1m+w7w36YYycUVdFUtreOqik5FWQl1HJrJ7rabAgje3ocPFqZpG7WhoZ1LMGZJo17K/V1YkFG25qbHr44q06uIi32iTT1TWi9SeUKT/S7W3JnJIaWore3iJlSCMKZnv3pDqvYEAAKukWAA7zdd8Ms4zGorJJFo5FgpYAUeoY6VLErq0tyuADuOQJ3GoYis/gzsxvqiKRNe6xNGxA6jukuR5je3M4U4Gy0zgGojhrYlXSkJqHjMJswIMYW2o33JHMXBPWNYdSqdtOS5Lil/J3Krlj2cE/pcRObUEDJDTItTOSAaqZDJZvFRZnY+AUAXtud8TEXEs0CyCKmqJpQyiWapAjJdgCiiPc8j3YltYG/UkyOW5PUUj9pTU6PKqaIXqJlIi7ukMEjhQO2nbUxv8zdtSZbXRyLI8ULLGGbv1BF5XN5J3PZ7sdxysoJHniafZW0d/P3+COOe+1vIcjJ5XQz5pMOyQazAhIjFt7vY3lPKwJI6Xa+InIlkqM1hllXQggZ4YbW7JL6FBHIEg6viPAASfbnNJwF/5GFrs24E0g5AA7lF2O/M/CyGXVB/t2YWsFptK+YvG1/mSPhisq3fdPild9Fy8SZw7ql1Xn1/B749uWLUwK1MMZlaVTp0RKGYq/R9ZU6Yzzsx5XujLnJqnoLCzrG00tvshl0AfibcDwAOPHG1d9FpHS156vUW62UgBrkdFjKxj5+OI3hfLGpRC5bVHVIATbZZACyC/UFCV9R0xPQy91yfHTrp7sRVc2tvMf5pXdhV05OyzgxMfBlIKHysXI9CfDGg0NR2iBuvI+o/q/xxlntJX+7xsOYlFj6q/wDIYvHCNf2iK3+JGr/Gwv8AqfljQKhGe0mO8EoHMotvXWLfmBjccY1xcup4056padLeN50uPlfGy4AMGDBgAwYMGADBjzJIFFyQB4nEfXVmpdMLXcn7PO3X09cASWEqidUVndgqqCzMTYAAXJJ6ADEDVQyRI0ks6oqi7FnIAHrjOc7ziqzOJ6eFuxo3tepkveUA3Kops2k2F72vyNtwfJSUVdnqTew/HEVZmbu8UslLQglY+zsss1iQXL2vGvgFsflfCv8Aw7Tm/aK8xO5M8skl/g7EYc5PRLDEsauZAotqYgnyFlsEAGwUDYYdySBRdjYYy6lacpaMuwpxitiDzeqioYwaek1uxssdPEFubHdiq7Dbnuf9m1XFmNU90l+hQjkCqvKx8WF9KD90Met8WGOrjY2DAnwsf9xj2ZV+8L+uOM1t1r78ju1+JWqnMK2iXVOFqoR70sa6JEH3jHuGA/dItz6YjczzCnq59FHTRVEy+9UMLInhd1s0noD4788WTifNUggct3mYFEjG5diNlA6+fgPheL4Eyn6FRDtmCsbu5JFlvba/LYAb4hr11Rp50u9slz8jqFNzll4cT3Bktf7zVxDeCwxhR5aSpuPjiscf0OaOgUukkQ95YQVZj4slzq9Afhi1DjWjZtMcgbe2r3V+DG2r4Y5xDkdNmEaqzASDdHW+x8NxuOW3/rFShisTTqKVeNov/wA/0TVKVKcGoPXxKz7NsxFPQyM+15bi/QMY4wbebhv8uJriGBaWup647RNeGY/c1X0v5Lfn/MnGf5nlVVRRVFNIh0y6WSRSLEowJt1929xzBUY0bLM6grqZo3sV0osn40Xf4OdN+hB8MWcRDs6qxNPWMnrbk0vfiR0pKcOyejX11JmuyiGYylxqMkfZHyS5JA8CSb7eC+AxVuFqUGKbLZWIkh5X9dSSoeYANjboflhpwbUT01ZNT1EjOF0Ipdul2EZW/IG5U/vFBviRzeJv7ZpDHzMLa/4bvb/WRiStG9NpS4Zk/BXRzB95O3Rrx0Kn7QK28EUbWEvaHtFHRkBDfhJYFT1BGLL7N5r09N5al/1OMMParkiORUAlXUWcAX1LtZuY929j5EeGHfs/Xs6eO++hpDfxszgfMgfPGnhMR29GNTn9SjWpdnNxJ517bNKKLf8A5gyG3hAjHfy1lcbAMZP7Mqcz5nVTndKaIQqenaOdTn1AXSfXGs4skQYMGDABgwYMARXEJ7i/xf7HDakBSFSvvyNYHw3P8sO8+jJRbAnvdBfocN6WJ2hC2KvG11uLX69fU4Ax3iLOIpMznhzFjHBTm0cT6rSm/wC0Yj3rgalHKzDzu+PHOX2Mfas6kDRpja/OwG4A2PLyxo3EOV0VaoWrp9TjkdJDL/C4sRv54ouf5PUZeqyQVDuXOmKmlj1uwHeNnTSVA8+nW/OvVpZu99yWnO2hFZLxNNI79lSSldPd1kICdQ3ZjsoHlqJvh1xJXIrR/SKkw2j1NHGVJJ7xNrprYbAXsBsPHDfIMx7SmllnvHoVu10a0K6SCRuSwJHgbnyN8MeEuGtemrkjGosWWK5OlWuRcsSXYgkknxHW+KNScIXlLS3r78C1FSkrIYfRJaoE08dRpb3ZaqZiW/giXkLfaJtv8MSdH7MYFW8hVjz95xi2VubxwLqkQqBtckD0G4HM9MQlOKjMWeKlUFbjtaq14xzukbdTy38PC4OK1Kti8Q7QWWPP+SScKNPWWr98Cs1nEENO/wBUhmdAV1yyM2kXACISSVHeubeFr25WLL+D6jMacVVdIVikAMMSk7A7hyvK3gOduZwjX+yowiBlZ5EaZUlVlsbM0e4t9k20/iBxotHJMXq4H1HQYHjS3uxvEFsAOnaRyfHGzChCLUrXfMoyqykrcORklRwwKCeGKsjUoSeyqALo9zcK6nu6rG24uLc+TYtuW00cMimEkI2zxsAV3HNdzo36CwNz1xeeN6MS5fLE8bMOyJBU2KMq3VgbbEH8r+OM54Zqpi60tQCJYNN2b7SkKVO4F9iB6nzxn/E6UsmdPTivuWcJUV8r3E+Mw8ez6ZKYqdanUWjU6hqU8zbw6dDiJ4OCKEjQK4MkkLXJ0tG63vbmQXTa/IMfE4s/GNFIyiSNNZVSrJa+pTqDKR5g7edt8ZtwfW9jUIo3VWuw6gKS+rzspYHEODXbYR23JKzyVVfiTmc1pp6uOOo0PpUgSqzXMJuCsgO7FdJYMCN0874suXQSJUyzAiYFRGJDuyqCTbu7MCbm9r7C9+eIPhnJ/p4qZpQR2l0Qta67ErYeRZf8uGXCUs1L2j/Ru3j7Rg3Z7ujLsRa9ja/wx1USlCUI2zRSTXB31EJNSTezu0WfjmlaelDxEGWNgwC332fax33UkWOK/T53FT02zxsV1G1zcEsW0lb3BBNj0NvE4s83EsE0QZDdQRrH2ozuO+vNV8+nXHc+yNJ9RiIGsWYxquoeYNr2/q++IsFipYaKp1Y2X0PcRRVV5osnPZdmNLHTrT0p+kTuTLUNHfQjObkvIRbYAKALs2kkC17XfOs6gpYWmncIi+PMnoqjmzHoBjLeGxmdBAKaD6H2ak99oH1En7TWkCseW5wrk2QyZjUdpUStULGSskzABB96GFB3Rfk7i5C3XVqPd1oYulUdqbu/e5Slh5xV5aGk8MZk9TTRzunZ9qNaIeYQ+5c/eKWY+Gq29rkxJothblgxZIT1gwYTn1aTptqttq5X6XtvbAHvBbEBlnFtPJK1PIewqUNmhlIB35FG92VSNwVJ25gYn74ADjK+Is4WbPVpxb+707d4fecxkg+i6eXicWLj/j6CgjKKyPVMLRxahsTsGc3sig+JF+nUjLMnzWmhRpFL1lexaR2hjZru4II1BdOnfkNtrgYpY9vsXCKbctNPqyxhl31J8Bjx1VoauOOAgfS41Se3IgyKFNuWoWO+LVR5zHBFWTObRpLpX8McQIA/juLdT64z+oy6ogpTM8MxnLo5ldbCEIe7a+5J8LAcvDEPDxNKqwoViZIW16XUkO12N5Bq79iSbbDxviu8CqtONO90tPf0J/8AJyScrass+c8P5lXUsuYyBY6de9FG7EFlJABUWsb395iL9NrY1ynigyr6HGKyCKCKN0njkkALsQGEqjmX1jcbXVvIDFAzzihK6hkSrzQBiupYKaimCswF1VpHXvDVbbujzw14Ih4ZgSN6uczVBALLJFL2at1AUJZgDtd73t05Y04RjFZY7IpSbk7suXHftRpTSSijV6hgU+tETdlGwdGUs5tuDYgC9yANsP8AhnN83r1Wpjjo6SORBYurySOATpOkFbJcsRc9fO+JbOs0oajKqz6PJE8KwSAiIiy9xtio938sNOF4NEmVSKfq3y3svxKKd09bp2h/CcdHIlxnw/m8tLOEzBTeNrxJShNYsbqH1u6k8tvHGdVVFURmGsmn7aUZfHUq2kIeyV40aJrftCUmuHO+pFx9CuLgjGVLww9ZJTIyhKGKipkeQ3BcC0hiU8ip0xFm6BSOZ28lFSVmeptO6HtDUrNErqQwYcxyII5/EEH44yP2k8OGlm7ePaKYkH91iDcfiFz8+lsW72e5tGz1NPG144pXER8YizaPW1iL+BXD72l04fL5f3bMPgRv/Xjj5TD58Fj+y/a3byexs1VGvQzeZF+z+rtT09LHz0maZ/uKzEhf4m2HkLnwxGZDmX94rkA0oJ3keQ7Ki76t/vEqAPieljLcHRwUWXCSWQRtMussbX3HdAHWy22xUc4rw0UQhj0UbTgd6+qcggszfu3FvEkeVhfpQU61Sy0btfru3+OhE5OEItvVcPT+ybrOHErQahmaKSQfV2A/Z2sutdtRYHUd/tAdMVOoavy59AkYLuVt3ka3MgMLAjrsDi1cZZ5LBUxJEAxZCNJ2vqkT9RGV8tRxLUlTDWxRyAbK3eU81OllZT+Fj67H0lhVnCKc1eD4cuQnShOTjB2kvXmc9mxjzGQLW1zdoNxRqvZa/WQWMgI30LY257Y3SkpkjRUjVURQAqqAAAOQAGwGPk7JYe1hUPcMm8bjZlFzYg+TKdvTH0R7L8/kq6IGY3mhcxSN94qFIf8AErKT53xp01CN4xVjOnmaUm7lvwYMGJSMMcOO4hOMc8+h0ks4XU4AWNfvOxCoPTURfyvgDLvanLLJmMMLQxsdLafo5EkjR3H7dHCoEPMA8jezc8Pk4dQKCO35X7M1EoW/XuiQrby3GImCV6fVDERLWykPUzuC2lm5LpXeRzc6Il6b8sOv+AsyllhDVM0YkYmQl1JVFAuezRdCEsQAutudzyIxjVFXxU70nliuOuv8cuPE0IdnRj31dlQ4XhpGqpI8yj01Wvuh9o9+ShRYXvy1XDXvz56pT0yINKIqqPsqAB8htiE4/wCAaCCkaWprqruA9n2jxsWaxsqroDG/gCB1PK+KLwlxpIsSRzyBIYvekuTJJf3Il6je92+6OY2varUJtX9PwQ06sU7F+zHhSCok11BklAN1jZyEX0RbD4m5PXD6KgpqdCyxxRKouWCqoA8SdvnhtBnyMnbNaGnHKSbuF/DShsVU9C256L1xSuIc1SvlL9toy+m0s76T9ZJckKFYd8m1gCLDc2N8QRjKWjeiJZSitUXumrzLYwqNDcpHuNQ+8ie8y+baelrg4ey0yMLMisPBlBv8DiEp8xWFdc7FGk3WEXeQjoDa7SN46RpXl9m5bDiCsmkdKel0KmzS1DWUHnbSu7bdA3rbEUmld3svH36Ei1HNdwbRyBrR9kXBVmhYpcHoQtlYbciDiT4fzOWhWKGo/vFNCPqpUH1sSqpUaox+1UIbal73ip5jL+LM2rJJPo61KSHftUiXs41XweVnuB4gkDx32xacnlEcKx0dOjSaRqaNWWENYd7tG78wH7uo+Y6WVUnSipX0f08WQuEZycbFg9oftapoIDHRSrPPIuzobpGD9onkW8F8eduRpHBlBmctN2M9RMlERvCT3mX7ob3kQ/dBF/AA4nch4IiikM857admLFiAACTfuryHr8rY5xvxX9FURQgNM+yqBe3S9h57AdT6HFWr8TlWn2OFWvF8iSnhFTWer8iqcLwsle08QAhM7wFFFrAKGUjyuo/o40PiylMlHUINyY2sPO2Kf7M6FjC3abdlVOWv4rGoI+BN/hi95RViWJZBya5HoTcfkRjP+J1MtdTX7LL7ot4aKdO3MofBvCtNNSx1UrPM2g2WRrqhW4sF6gW5HbDDN6EdpldGPsgSOPQBj87OcTtPWRZbNJE5tSTFmjNjaNh70Z8j9n4jGe1edzTVrVaDvKdSKfuLtp/yk3HmcaOHjWqVZTv3d4+aaS8ru5WqShCCjbXZ+hZeJADX77n6OpH/ANjb/PEVRVjJ9LjgPemZV8oxpOtz5ktpA8QfDEhxPL20cFfTjUqgrIvUKd7H0JIJ81PLDajq0kBaPcndhte9gNx6C3wxapL/AFJNdPNHNRp1HZ9fJnqngWJbclVQLny1Ek/O/wA8bL7G6B0oWlcW+kymVAeejSiIT6hNXowxlPCYo2qtOZORTr3k2srNq2Wf7QUDlyVrbnodrHH2VAD+/U9ulpB+nTFylG3eZUqzv3UWjBirZZx3S1JcUglqRHYO0UZABN7C7ldXI8r4MSkJacZ57Yq8Qw07NYqkrSkH7RSJwi+ffdT+HGhE4oHtNzrL1iH0hGqGppVlEcfJXA7okf3UBDe4x1NcWBxzKOZNM9i7O4j7Jcj004rJt5JbsGNt9W7y8uch5eCKnK7DHviT2oQo5p6FDWVPgh+rT+KTkfht0uMY/mPGlRmLLTySfRqRRZaenVjdRsqADeRrbb90Wvbpi7cOZSxQKsIpaf8Aw+ckvnI45D90bnkTa4NPFYqOFh79vwXzRYo0XWd2QmfxyMr1mYVCyTAER7XjiJ5COPlIw6X2JAJvbVilZS6xaCkBmqpN4+0QlUHRlQ/tmNibt3R52JGy1eRKzB7AuPdZgDoHhGp7qn9435b36MMjymKkiaeeQCV95J5WF79AGbbbYAem3TGdT+Kx7Nt96T4e+BcqYPVW0SKDmuWyrZqxmqK2UWigvqEeq/eYDui1jZR3duoBsnR8O1byxUqlFEFncjdUkbe7X/aPpC7crADlcmczPjymie1FF2r7/WyXC3PNrHvOdhubbCwxETTvJEHq5ZPrj9TSwkIZdVhrbY2Vj1a+w58hi7TqV3G8llvtfn0jwsufmQShSvZO9ve/4LmubZdQ6i83aTn35CdcjHztcqPAbAeWG9ZxqHTaIQxtyeok7O48VRNUjeNwPjinU3Dgim7NPragC7C+mKAHlre2p28Aukn8j5rIqekqS7kTvGCXBUBWlb3VC72Ce8zEk3t1xXjgaLlmbcpb6+9CV16iW1kSuX5nSmQLTwNJIe8DDTxqLC9z2kxZrX+1Zd+uJbMeMJKQd6BA33Gq9Tn8CrYYpub5rWxRrrfspJ++wUWkKDZSzXui8wqC1gL8zuvw1wozwmrmXUpIEMTX+tdmCgt10aj8d+mJquHotZqu2271focRqz/TDf34ko/tYm6QIPx3/wDHCdLlr1ME+Zy7Orq8SgmyrGwuPPkR8L9caHk/DsUUJRgHZx9YxA7xI32GwHQLyA2xXMgAjirqD/BeyfwSNcepFzjPp4mgs3+NDLZq75xvZ+voTulUdlVd73+fu4hBPopqqCM94vPNMy/YTU9t+jsqWA6czsN572c1YkoISPsgqR4FdrfKx+OGVZQCGokhsFirYmUEAACbS1+XVl39V88VP2b52aYVcUlxpRpLeBQaW+PL88K9JYmhN0+al430f48hGfZ1Ip9UO+LKKVvpxWQARSJLoYXG0Y3U9CbMCCCDYcsc/wCHpNKzQIo1AM8Ia63I3aJzuh3sUaw5gHliY4ogvNUBdxVUjabdXi1G3xD/AJHFOpqeMxrJGFXu3JXUp2G/eQgg3B6HF7DylKmrO23DolrtxTI6iipvT168Ahnlp5WNOdDN+0pphp1fA7ePI+httiJr5T2qutIITfcAvpYn1Nl9AbYmKrL5VjhlqVqEhlUNGZmZ4mDDazg908jZrH53x6hE4p+2kpv7tcxtJGQyoRtpdRcp0IvzDKRe4xeUWne2pUbTVr6e/kK/2fmEncOWTMfAo1vhdbfG+JLJvZlmlSwBp46OM83cLqt1sou9/wDL640f2KZyzwy0jtq+j6TExN/qnuVF+ukqR6acaXiWMUtURSlJ6MhOEeGoKCnWCAbDdnPvO3VmPj08gAMGJvBjs4EKunDrpYm3UBiL+RIsbeV9+u2Mb9qjWMVHSKGllLLqIAVF31LCgGmMC5Dygaj7upiG065nlfHBTyzSsVjjQsxHMADp59B52xgUeYTf3qv0qkhFi730U0e3Zwr/AIkzCx0jfe7W3vHVlJR7iu+H8ncEm+9sWvKctpMvgVWKKQO9I1gWPW5P6YlYczjZDJciMC/aP3VsOt2tt58sUCmpIqKNa3M2M1U4vHExuV6gBeQblc8l/W25lKjUnaVoChgC6C5O/KMdSTsDbny26fI4jDqUlKTcru1+vHKuPjsbVOelkrWW35GtfxVeNnp9IiXnUzXEf4EHflP+UE8icZRnWYSVk6qHlmYkKpksLk/djXuxr88WTiGKerljh0hWI1CIe5TR8gWt70pH+UWA5iyb5dHSTWp07SYKIo77lpXGpnI5ALGVFhsNRv1ONrB0aWHXdXefvV+0UqzlU3297IeVVHS5dTi6CSaQaQOZkPUeKx3tcC1xYG9zhCTK543ppJVM1ZIzysLX0lU+rU9EUMwJ5D5DCmUhYR/aWYEs1gtPHzLWGxF/Hc6uW5PNhZ1T8UTPHJWThYob6YokHelblu53I6XFhsTaykFmqJ6d7m+bf7V9ztZHvpyXJLixOjyWopoyU+tqpTdpWa0cTNcXAPvyHkLKTz5DZo/NspTK4xLIRLVyHuFt1jPMvY++wuN26kbDfFs4Vhf/AJuta0hBKRnZYFPkeTEcydwOfXFfr6iOvziBFYPEgvcEEEi7cxseSA+mI6debqtP9MU3Jrjbh4HU4RUE0tXor/Uj5uBa2VI6mQmV3N5Iy1nC3GwY7XtfbYDF7j4gRVRPoNWojtpAjQgaRYWs/hiwVc5jW6qzWHJVLfDu3P5HEDNxJV3tHQSSeZZkA/8AsjU/ljNeJq4td6CaV7d7La/mTxpQo7PfzOScZEcqGsP4FH/kcVmizoRV9RWVMclPFKgVUdSSzDTysLGwB+eLUajM5B+zgph4s5kI+A0i/wAcUbioUsLFp5WrKq1gjGyKfNFtpW++km5/PFnB0aTcoZUrqzs3J28dkR1pSSzX256fyOOLuPoqiMRU6OG1qVkcDukMCCu5INwOY8cVirm7erW+qGSYiOcAC2prKWXfdW2JB633O2FssygDs2cWfVrPkLd1fLff4HDvMNLRdqANVlIbrbUjWvjXo0qVCOSmvbKcnOp3psfUmcNERSTspmpXDQuDs4A3iJNrakJUE9SL2tcsY0VZZYAbxuDJC3jG4v8Ale3qG8MclpFmnrJHHvzuFPgFY7jy3tbkbYZVtBNGkfZnUEa6nql+a+aFt/K58ST1CEV48fH+xKUt+H2/o3v2WZvDWZclNIEaSnQQzRMAdlGlTY+8rKBv64sWS8J0dKk0cEIWOY3kjuxU3Fj3WJCi3QWHLwx81UmdlJFkR3papNgw2v5G4sy7e61h541rgb2sPM3Y1kNpLXEsRUhxvyj1amNhyjL9dhbFqLuVZRtsc9luVimzXM6eO/ZQBUW9zZWZnRbnnpBYX62xrGIThnLI4hNKpZpKiQySO6MhN9lXQwBVVSygHwJ5k4m8dHIYMGDAGfcf0kmYVMGWxsUiFqirdeYQMRGgPLUzKxA6aQem9d4vWM1lNQU8f1FHpYQj/qVDgsi3PvFULSMxP2mLXxpmRUWntZmH1k76257LYLGu/K0YG3iWPXFT9nuW3erzOfnNLMYri2iEORqt4sEXfqqJ0xzOOZWOouzuZ5xdlurMqWnYiR1cNUS+L2EnZqPsxxpp8yZSTcnEtFOtSzVb/wDLQXEC9HZQQ0vnbcL6E8yMVXiFpmWkmUWkrnnLNz0moaMc9rkR90cuWNFGXqI4IFFo1ANvJdNvz/XGD8Qqwjla6pdEnr87WNTDQk7p9H6FeWmampnlYAVVU4HjZ3IVV8wga1vAE9cHCtAJnmqX91WeOM+QY63HmQAlzvZPDC3FkxasoIx/iNJYf/Gtx8ywHww5zLMIcuokQjUVUKqDm7eHnc7n578jW7ScqSUf11P+b/hE1kpXe0fr7ZVeNh2jR32NQ6wwL/hw6gGcDxdtO/3bdb4cZfwwc2klCSCCho1KJJ9kuB4mwIAtc32AX72LBB7LairijkqnCVEzq8jf/rwqDpiiXo5JW55LpI3+0pxKaVL0pIiy2h0qYwdpprBzrtvJp1Du73bUTyGNuMFh6alLW3Bc3yM6U3Vm4x48eiMtp6uonEdCz3j7UjtFudQHQN9pRuw+HgMWmHgyopUpqmkCvOqXlVzsxYX7vK1r26cgefPk3EqTZhQKsTRQo2wdQtw4KKQOi77evpjQIJ7VDxHpEjL52LA/Lb54zcbjKtLLlja6cmufB39CzQowle7u1on+CmZZxRm0yB46SNlJIv2ijcEg3BNxuMPDU52+wjp4/Usf0whNJU0dc8NOsZSqvIvaMVAcDvgEA7mwOLCe0VDJWToiDcondW37zE6m/IHlbFaq4RalCELS1Wjb+RPC70lJ6b/2VvNsuqUgknrq1iqj9lAAgJ6LrHeIJ28d8Uvh+lj0B7KZDuTe+m5NvQ2+ONbyzhN80kSWpRoqBN44SCrzHkGZdjHGOg2Lc+RGID2mcNU1BVwvAoiinifVGDZQ0Zj7wvyuHt6g+ONjC0akaPf0b4JJW6aFGpUg6qtqlxKfnFV2cTN1PdHqf5C5+GEdB+iKoF2KLYePu/zxK59w6y0izVAKPUOsdLEwswW4aSZlO47oCgHkGudyMRsdbHqZtaiNBoU35nYm3jayjbwOLGRxijlTUpP5DuJAibkbC7N57lj87nCGX1Lu2plKxSKTET9rQ2lj/mNvh5YmeDeFJs3lBs0dCjd+TkZSD7q/z6c+dhiwe23KCsuWw0qBA6vTqFFgAWiAHlzPwvjqNLR33OZVtUlsijRN9Jk7GGnepccwiBgPieXrsMNFyuB9QEZjdGsyPq2YfZZL8j5EfDH0rwlw5BQQLBEouACz270jW3Zj1P6C2Mv9suTiGupqpBYVCtHKAObKLqx8Taw9EGPXTyrus4VTNLvIt3smzCllhZYkaGaIBZYTNK6i+4dA7t3G3IPPmDe1zf8AGA+zOZxnMIjF7wSCW3ROYJ/Hp+YxvoxJF3VyOayyaO4MGDHRyJzqSrAcyCB62xDZzS9ll00ce2imZV+EZA9cTuEK6n7SN0OwdWX5gj/fAGMsYWjoozbUio8Zv17PdT56W1D+E2vY2s490eOnmPDGU1Xs+q48tTNDIRMpDGIrYqikKjBr8xYG1uVvDfRshru1pVk+8mr0ut7fAkjHyvxPBOjCLTur+r1NrC4jtW1YqlXmSvm1NyuiSAr4MAdvK4W48iMS3AmUtX1cuYyo0sFMStNHt9ZIu5caiF57gkgX0i40Yz6alnmzKd6a2pJliBPIs57EDx6Mb+Ax9N8P5RHSU0VPEO5GoUefix8ybk+uN3DYWMMsuiX3M+vXcrx6sqmd+0eKAMpheOSxsKhkjW48e8zkbc1Ug72OM6j0TR/S5iZkjd3Xu2E08jc1Q72BsiA+fkcXr23560NEtPF+1q37Ib76ftket1X8eIZ8qVWoqcD6uIF/IlFCi/xfV6jFf4jX7PKr73+SWv4JMHDNd2Ke3DUn0i8zntauKQE9EkGh4wnXYJseug4l5uI42jSod0irKe6yxSG2rlrTrdXsCpF7HTzsQZXj9gtLrFxKrqYSvvdpey28ediOoJxA53DV1HZ0wWlNTUB0BWIglQhLnWSdHhe1rnp0o0JPFqEpLmuXj5W08izUSpZrePvzLfFwxNmRheWOWkijOtXJUTFrGwVe8FXfcuN7AAb3Fgy/gGnjqUmftJwid0zuX0yX9/R7lyOoAtbz2s2UViSxK6G4tYg81I2KsOasDcEHcEHD3G5Rw9OjFRgtjMqVZzd5M5bFbqOE4qisWrqgJGiGmCP7EYvfWfvyE777DYC5GrFlwYnIzO+MvZn/AGlU9tUVTqijTHFGg7q8zdmJuxN7m3Kw6YXyX2Q5VAQxiadh1mbUPigsh+K4vuDAHiGJVAVQAo2AAsAPAAchiG4gyUVE1FIedPP2nw7KQf8AeUPwxOY4cAeHXqOY5YzT2kUlTmU9PS0aArAxead/2cbFSoS/N3AJJVb2ut+ttI7NmvqNgegv/wB3P5W+OORRLGAFAVeVgLAegHLAEHwXwfBl8bBCXlfeWZ/ec/8Aio6KOXnzxZBgwYAMGDBgAwHBjjDbAEBxrCHy+tXYKKaYeV+za3y/rljIchzQUuTJI/PSbDxJdtI+Nx8D5Y0j2uZutNlc4+1MvYIt+ZkBB+Saj8MZnwfkRzOphhAvQUQXtG+zLIFA0g8iP/G5+0MU8XQ7fLB7Xu/IsYer2alLpYunsm4PMVJBPMPrppfpL35gdnKsY+Uha3QscabjijDHN84gpl1zyCNPvMDa/hcdT0HM9MXCuZN7Sn7bP6GE+7FFr59SXPL8K4sVSyL9Y5ACgi589P8ALFCoax6zP6io0OiquwdSpChUVLqd1LL3reeLJmueR9oIYIjV1X2YkF9Pm55RjfmbbY+a+K051sVGEE3ZcOtzWwcowouUtNSLziqu61VRdYozanhtd5JDcBtPjY2C9L3NjsLN7NOF5hVS11VbtdAiRBuIiSS6A9Sq6FJ+92g6Yf8ACvAsiv8AS66QSVZFowo7lMCP+mDcF/37fzN5pKdY0VFFlUWG5PzJ3J6knc88bOEwvYxV99vBcl93xKVev2jstvqC0qBy4RQ52LAC59TzOFsGDFwrBgwYMAGDBgwAYMGDABjjC+O4MAJxt0PMfmPHCmPLLyPhj1gAwYMGADCc8qqpZiAqi5J5ADmSegwphpmGXxzLolUOhO6N7reTLyceRuOW22AMazbK6riKsWRQ0OWwnTHI62MgNtTop3JawsTsABfe4xsGRZNDSQpBAgSNBsP1JPUk7k4fKtha22IqfP4lkKWchfecLdV58ze9hY3Nrd1vumwEucRFfltQ4ISreMHqsUZYehYEfMY912crG7II5ZCih37NQdCktYkXBYnS3dQM23LcXWkzimUsGniBSwYGRRpuQovvtdmUepA64AqeVezClhDgzVMvaNqk1SBSzG9yXjVZDe52LHFsynKIKZNFPEkSeCKBf16k+ZwnXZzFGkbj6wSMFTsyp1EhjsxIUbKdyRytzsMJxcQ092V37JlRHZZbIVDs6qDc2vqRh8udxjxRS1R623oS2DEdU55TqG+tRmVNehGUsVsDcLfcWIN/MYK7N444+0F5AZFjAjKklmkEYFywXZzY3O1jj08JHBiFp+JYC4jcmJySumUoO8Cg03DEMTrW1iefjthw+fUwZVEyMWk7OysDZrObGx7vuNz6i2AJLBhvR10Uq6opEkUG10YML2BtceRB+OCpr4oyokkRCxsoZgNRuBYX57kD4jxwA4wYYnOKexPbxbNpPfXY77c+ex28j4YaVOfKkgTspX1Kzq0ehgyqFJIAfVa7Kt9PNh64AmcGIReI0Mix9nJrJYMpMY0aSoN7vZvev3NWwPXbCEnF0CqGKyDVpKghBqVlkZXuXCqpEbe8QbgC1yMAWLBiJ/t2MuyKsrMsayWCHcMbBQTYFvEclvuRh5ltasyB1BAJYWa1wVYqQbEjZgRcEjADrBgwYAMGDBgAwYMGADEFUZBqkYiVlST30HW+q4BvsCXYm4J7xsRZbGDAC1blLtI7xzNEZECPZQTZdVmQn3HsxFzccttsMZOGA0vaNMxs2oAj/wCaKYA722MYUWA2O9zuTBgB7Jk94uzWS31jyHUgZW1s7FGQ+8o19CDdQfLDGn4VEbRvHKQ0aqFugKgg1H2QRZdM7qFB2ASx2NzBgAj4VCwyQCVuycHUCq31GMITq2IFhewsQTztYYdS8Po1MlMxvGjoygqD3I5VdYyDsQAoS/h54MGAPdVkcTbKBGvZtGFRQALsrEgDbmuGEvCKsqI0raUURoAoFowsiaSb3LFXI17e6DbncwYAk6TKQBJ2rdoZNOqw0CygAAAHbxJv16CwHarKyzoyPo0p2ZGkNdSVO2rk3dtffmbg7EGDAEU3D7xujRzc5VIBXurZZ9wl/ebXY2KjuggA3JewZEY42EczKxhWJX0glNJc6gORJLX8NhjmDACP/Dd1RDIulbX0xAE6XElw5LOGLc2JN732bvYSThFA2sOvaCwB7JdJUCQWZORP1jG4tvawAuCYMAP0yXQFCSMpWFYVJAY2Qg3a/vXGx8bmxB3w7ybLxBH2YN92bYWA1MTZVHuqL2A6DBgwA+wYMGADBgwY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434" name="Picture 2" descr="http://www.lorenzi.fr/img/Articles/395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2016224" cy="2736304"/>
          </a:xfrm>
          <a:prstGeom prst="rect">
            <a:avLst/>
          </a:prstGeom>
          <a:noFill/>
        </p:spPr>
      </p:pic>
      <p:pic>
        <p:nvPicPr>
          <p:cNvPr id="18436" name="Picture 4" descr="http://cdn-premiere.ladmedia.fr/var/premiere/storage/images/photos/vercingetorix-1999__1/1861940-1-fre-FR/vercingetorix_1999_w256h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2123728" cy="145176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IDÉE REÇUE  !</a:t>
            </a:r>
            <a:br>
              <a:rPr lang="fr-FR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dirty="0" smtClean="0"/>
              <a:t> CPGE,BTS, DUT ou  écoles d’ingénieurs : </a:t>
            </a:r>
            <a:r>
              <a:rPr lang="fr-FR" sz="2700" dirty="0" smtClean="0"/>
              <a:t>les commissions de sélection des dossiers aiment les élèves de grec et de latin, par définition  courageux et cultivés !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 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2578392" y="548680"/>
            <a:ext cx="6400800" cy="150971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 Les langues mortes ne servent à rien pour la poursuite d’études. »</a:t>
            </a: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0" name="AutoShape 6" descr="https://encrypted-tbn2.gstatic.com/images?q=tbn:ANd9GcS9-XxELPsLjGnuc-wnDjVSJy3mzqL9FN25jXl7reiE_-6abg9Bf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data:image/jpeg;base64,/9j/4AAQSkZJRgABAQAAAQABAAD/2wCEAAkGBxITEhQUExQWFhUXGR4bGRcXFxwgIBwfIBwYHyEeIBofISggGB8nHB0dIjEhJSkrLi8uHCAzODMsNygtLisBCgoKDg0OGxAQGzQmICQ3LS8yLTIsLDA4NCwsLC0sLy4tLzAsLC80NzUvLSwxLzQsLywsLC0sNCwvLCwsLCwsLP/AABEIARYAtQMBIgACEQEDEQH/xAAcAAABBQEBAQAAAAAAAAAAAAAAAwQFBgcBAgj/xABGEAACAQIEAwUEBwUGBgIDAQABAgMEEQAFEiEGMUETIlFhcQcygZEUI0JSgqGxM2Jy0fAVJFOSosEWNEOywuFjkzVUcxf/xAAaAQEAAwEBAQAAAAAAAAAAAAAAAwQFAgEG/8QAMhEAAgECBAMGBQQDAQAAAAAAAAECAxEEEiExQVFhEyJxgaHwBZGxwdEyQuHxFCOyYv/aAAwDAQACEQMRAD8A3HBgxwnAHcGDBgAwYMGADBgwYAMN62iimUpLGkinmrqGB+Bw3z7OYaSB5520og+JPRVHVidgMOqN3KKXUK5ALKDfSbbi9he3K9hgDPuJPY7QT3an1Ukm9jF7l/OM7W8lK4zTP8szbKh9cplp7/topJVHlcxspjP8S29cfSWPEsQZSrAEEWIIuCPAjrgD55yTjZXKqK2rpm6B5i6/OQOpHrbF4pc4zUC8VVBOLcpoRc+ZKNGR8sQHtL9kICtU5cnLd6YfmY/10fLkActyXiKqpCCjHRf3Gvbbnbqh9LeeAPoGHj6qiP8AeqFtP36eQN/ocKfkT8cT2TccUFSwRJgsp/6UoMb/AAVwC34b8j4YzrhLjeGrGhu5KOam39Eee3mBiczLJKeddMsSsPQfpy+PPAGlg47jJ6U5hQb00xmhHOnnZmFv3ZDd49uXvL4gYunC3GEFZdBqinUXeCS2sD7wts6fvL8bYAsmDBgwAYMcJx3ABgwYMAGOEY7gwAnGbbfL0wpjxIt+XMcsdRri+APWDBgwAYTqJlRWdmCqoLMzGwAAuST0AHXCmM09rGca/wC4oTp7MzVJBI+rF9Edx99lN/3VPjgCktxQ2c59SRgkUkcuqJDcauzVnLsOrNp2vyBA6m/0AMfNXsZomjzOjkcbSiVV8QRFqufC6m48sfS2ADBgwYA5bGP+1jgmNNddFHrjberhUdN/r0+66738QSeWq+w48yIGBBAIOxBFwR4EdcAfNkWUrOyU8koWoIBoa4Gwl6rDKfvEW0vz5DcWGLRwVxHIzPSVamOqiNmVha/n4W3HLbcEbEWQzHhhYqifLWJC27aka51KpJsAed0cEDfqOhx5zemlr6T6WgAzTLu5OAP20YBs1uupLt/nHhgC9jEPneRLLpdCY50OqORNmU+IPS/Ucm6+OImtztajKzMGYKez7QrfUqdrGJPd3uE1Xt4NiUyqSnWpmho5+3pRGkikSGQROSymISEkkEAPpJNt/HAFk4F4taoLU1TZauIXNthKnLtEHTfZl6HFxxjfGOXyDs6qmOmpgbVGR1PVSOocd0jxt4nGi8I8Rx19JHPFtrFnXqjDZlPoeXiCDgCaXc36Dl6+P9eeFccAx3ABgwYMAGDBgwAYSOx8j+uFccYX2wB3BhONuh5j8/PCmAPEsgUFibAAknwAxg9PUtU0mZVzDvVIkZQRuEAKovwVfzxq3tKqzFlda4vfsWUEGxGru3v5ar4z3hykvlSpb3olv8UQn/fAEHRv9E7KoFyKWSkdiOehqKmVx/kZj+HH0DGwIBBuDuCMYpklKJe2jYXE1JSSAHw+jrCQfjGw+OLP7JeI2ZHy+c/X0oshP/Uh2CsPMCwPqvngDRsGDBgAwYMGAM69r0HZ/QqxfehnCMb/AGJe6fWzBTb1xEvU/Q8ypapdoqgiCbY8n3Rj4Wktv4ORiy+2b/8AEVJHMNCR69vFipcXUnbZbIObBLj1Xl+YGACCgGX5rPSqLQVK9vCLbAm4dB02I2HQEeOLMigCwAA8ALfliD9oE/a0mUZkPeV4tX8E6LqG2xNwPTfE7fACdRGGVgeRFv6+NsVTgHMTQ5s1M20NaCyjosy3uPjYj8S4tw3Pp+v/AKxn/tLpmVe3j2kgdJkI6bgH/VY/hwBvuDEfkGZrU00FQuwljVwPDUAbeoO2JDABgwYMAGDBgwAYMGDACci9RzH9Wx7U3x3CQ2Pkf1/r/fAFW9rS3yit/wD5j/uXFW4NYPQw+BjW/wAUX+eNE4ly/wCkUlRB/ixOg9WUgc/PGSeyquElEi33Tun1Bt/26PngD3lUnY1CRsbaHkh581lLTxEeADCoT8I8sKcWZRKskddSWWqgNx4MN7q3iCCR8T43CvG2TyyIJqb9vHY6f8RQwbSfO6gj5bXxM5PmC1EKSL9obg8weoI6H/3gC1cGcUw5hTiWPuuO7LEfejcc1I/Q9R53An8Y7mGUT08/03L20TD34z7kq/dcdfJuY+RD3/8A2iHsyPos/wBKU6WhuukMBv8AW3tpvtyvtywBquI+vzumgZVmnhiZvdWSVFLegYgnfwxk2X+1DNKt5YIKWFGOwmDFliHUsDtI1uQ235i2OZjw3RJE8lcxmkbvSTSN3ifI/YXoALDkMAW/2u1QNCkQIP0iohQdbgOJCfgEvfEfVQ/3ZlPVLH42/njOeCoo6mpAg7YU9OWKJJJqW7gDUot3O6GuN/s8saLxBUiOnlcmwCk/Lf8AQHAELmhLcIRke8qREHw0zrv8sWGhl1RRkdVH6YheIYWh4SRTsxhhNv45Ua3rZsS2SIRTxX56B8PLAD0DEDxVSCRNJ+2jIfiNv1xPYjs9HcU+Df7H+WAF/YNmBkytY2J1QSPGb3231gfANb4Y0bGQewWbTNmsN9lnDAerSqT/AKV+WNfwAYMGDABgwYMAGDBgwAY8utxj1gwB4ja/PmOeMShh+gZzVUx2jmPbxej31D4EH4Rn4bZJtv8AP0/9Yzv2zZC7wR10AvNRnWR96I++PMAb+mrxwA9xCZzmlLRapXYKX5ovN28Qv3vPz38cQGY+0CNKaIwjtJpV7i+A3GpvCxFj5qem4z+tqm19tOxlnfl/JR9kedsATnEPFs9QDrYwQ32jVrM38Tjl/CPiceOGOG5auxA7CmG5a1iw/d8Bb7R3P6SPCXAzzMKitGw92LoOu/8ALl43OwtdT2lSexgJigXZpBz9Fv8Aa8zy8zcqBHVGdxUgFJl8PayjYhfdW/V26fHn8b4pXEUNQalFq5e0JQuY7EIjAlbAE94jfci/TGt5dlsFLHaNQijm3Uk7XLczc8z88Uz2nZQR2dYm4Q2kA+63X4Hf4nAERwRmAgrirbLOot6rcEeukk/AYsntWrSlIi2YxyOokZOidbHlc8hfbfzxQamHWBY2ZSGRhzBHIjFw4e40jZPo9aoViLXYdxue4PIeJBta9h4ACw+13Paeoy2ljppFeOonRV0Hoo5W5gqStweRsMT8CaVUeAH6Yp9LwXQCeKeJhpRtQXXtfmDY+Y6WHLFterjHN1+d/wBMALYY50Pqj6j+vzxHZjxjRw7GUM33V3PyF2/LFXzXjmWUFYYgin7UvP10A3+ZHpgB97HszEeb1sJR71BcqwGwCSSEsfI3sCOuN0GPlqlz2Wjqoq0OxcMFk5d+M800iygWGwAFjY8xfH1KMAdwYMGADBgwYAMGDBgAwYMGADFa464gFBRyzFNZ2WNDyZm2AP7o5nyGLLjH/adxYldryyjjWdtSmWbmkWlr90j3mBHTbmN9wAMkgj0NojQSVDk7KNhfe37qjw25dMaPwbwOsJE9R9ZMfHkv8Ph6/Kw5uMjySly6NWexlkNrm12bw38+QF/Hc7i01k+hC11BAv3jYel8Ae54tSlb2B228PAfphvJWQQhlJVFiUE7gAA6rfkL3OKzVe0CFSYlQtObBYxuCx5DUBptvz1bfliJ4b4dmqJpZqt2aMylwh5SMNtZX7u3dU8h/qgxGJp0IuU2S0qUqjtEfZrxqjRzqgNyqrCtt5Hc3BUHdlAFy1gLEWvsSwosxkEU2Xq3aMrlNbi4ji0qSz9CBcgDra3jiwVFHQ0xZyyRyNqZpGILeZ1N8uo3G2IWly5qz6uFGgo3JaSQ7SVFzvYHvBSebtzvYdQaVL4g6usYtLm/fyLMsJGGknd9CiUkxRQWVxAzERSsNiASAGI2B/rliRYArYgEN8Rbp/XpjQ0yaSmjaOILUU4/6MpAZR4K5srDyaxtzY7WzzPWSQoaGlaESPoDaj336qiaipsfeYDSLeYvoQqwkrplSUJReoyk7KL7Rjv0R2F/Oyn88LNTq4Gos46anZh+ZtjUeFuG4aWNl7skzftpDYkkjdfJd/d6jnio5nwsY6poUk7OJl7SIaNRtezpcsANJII2PdYeBxxTxEZycUdSpOMbkDFEq7KAPQW/TCRqLtoiVpZPuIL29TyUYtuXcIQuwSSV38mbSt+dtKAG5HicXXLMjggACIBbwAA9bD9Tc4nIjM8hyN46/L5KzQ6vUKhiB2Un3bnke9uR+7zN8fTQxhnG4CMkh5R1EEv+tQf+443PABgwYMAGDBgwAYMGDABgwYMAUD2icVdis1JLTz2nhcQzQm+o6e8trXVweQGoEWJsCbZZwNLUKqR0rwWCt2ga6uXNu7IvvKRuA66tgNvD6EznKYKqIwzxrIh6HoehBG6sOhBBGMbqeHsyip5agSmGGKZ9iDJM0IkZWfU42CxgMF3LAE33F4a3aZf9e/UkpuF++RGY5HmUitLUOjtAdcSKb94MpFyPeGi43372E5fac8jRxRxmPXZWcrra527sYI1m+w7w36YYycUVdFUtreOqik5FWQl1HJrJ7rabAgje3ocPFqZpG7WhoZ1LMGZJo17K/V1YkFG25qbHr44q06uIi32iTT1TWi9SeUKT/S7W3JnJIaWore3iJlSCMKZnv3pDqvYEAAKukWAA7zdd8Ms4zGorJJFo5FgpYAUeoY6VLErq0tyuADuOQJ3GoYis/gzsxvqiKRNe6xNGxA6jukuR5je3M4U4Gy0zgGojhrYlXSkJqHjMJswIMYW2o33JHMXBPWNYdSqdtOS5Lil/J3Krlj2cE/pcRObUEDJDTItTOSAaqZDJZvFRZnY+AUAXtud8TEXEs0CyCKmqJpQyiWapAjJdgCiiPc8j3YltYG/UkyOW5PUUj9pTU6PKqaIXqJlIi7ukMEjhQO2nbUxv8zdtSZbXRyLI8ULLGGbv1BF5XN5J3PZ7sdxysoJHniafZW0d/P3+COOe+1vIcjJ5XQz5pMOyQazAhIjFt7vY3lPKwJI6Xa+InIlkqM1hllXQggZ4YbW7JL6FBHIEg6viPAASfbnNJwF/5GFrs24E0g5AA7lF2O/M/CyGXVB/t2YWsFptK+YvG1/mSPhisq3fdPild9Fy8SZw7ql1Xn1/B749uWLUwK1MMZlaVTp0RKGYq/R9ZU6Yzzsx5XujLnJqnoLCzrG00tvshl0AfibcDwAOPHG1d9FpHS156vUW62UgBrkdFjKxj5+OI3hfLGpRC5bVHVIATbZZACyC/UFCV9R0xPQy91yfHTrp7sRVc2tvMf5pXdhV05OyzgxMfBlIKHysXI9CfDGg0NR2iBuvI+o/q/xxlntJX+7xsOYlFj6q/wDIYvHCNf2iK3+JGr/Gwv8AqfljQKhGe0mO8EoHMotvXWLfmBjccY1xcup4056padLeN50uPlfGy4AMGDBgAwYMGADBjzJIFFyQB4nEfXVmpdMLXcn7PO3X09cASWEqidUVndgqqCzMTYAAXJJ6ADEDVQyRI0ks6oqi7FnIAHrjOc7ziqzOJ6eFuxo3tepkveUA3Kops2k2F72vyNtwfJSUVdnqTew/HEVZmbu8UslLQglY+zsss1iQXL2vGvgFsflfCv8Aw7Tm/aK8xO5M8skl/g7EYc5PRLDEsauZAotqYgnyFlsEAGwUDYYdySBRdjYYy6lacpaMuwpxitiDzeqioYwaek1uxssdPEFubHdiq7Dbnuf9m1XFmNU90l+hQjkCqvKx8WF9KD90Met8WGOrjY2DAnwsf9xj2ZV+8L+uOM1t1r78ju1+JWqnMK2iXVOFqoR70sa6JEH3jHuGA/dItz6YjczzCnq59FHTRVEy+9UMLInhd1s0noD4788WTifNUggct3mYFEjG5diNlA6+fgPheL4Eyn6FRDtmCsbu5JFlvba/LYAb4hr11Rp50u9slz8jqFNzll4cT3Bktf7zVxDeCwxhR5aSpuPjiscf0OaOgUukkQ95YQVZj4slzq9Afhi1DjWjZtMcgbe2r3V+DG2r4Y5xDkdNmEaqzASDdHW+x8NxuOW3/rFShisTTqKVeNov/wA/0TVKVKcGoPXxKz7NsxFPQyM+15bi/QMY4wbebhv8uJriGBaWup647RNeGY/c1X0v5Lfn/MnGf5nlVVRRVFNIh0y6WSRSLEowJt1929xzBUY0bLM6grqZo3sV0osn40Xf4OdN+hB8MWcRDs6qxNPWMnrbk0vfiR0pKcOyejX11JmuyiGYylxqMkfZHyS5JA8CSb7eC+AxVuFqUGKbLZWIkh5X9dSSoeYANjboflhpwbUT01ZNT1EjOF0Ipdul2EZW/IG5U/vFBviRzeJv7ZpDHzMLa/4bvb/WRiStG9NpS4Zk/BXRzB95O3Rrx0Kn7QK28EUbWEvaHtFHRkBDfhJYFT1BGLL7N5r09N5al/1OMMParkiORUAlXUWcAX1LtZuY929j5EeGHfs/Xs6eO++hpDfxszgfMgfPGnhMR29GNTn9SjWpdnNxJ517bNKKLf8A5gyG3hAjHfy1lcbAMZP7Mqcz5nVTndKaIQqenaOdTn1AXSfXGs4skQYMGDABgwYMARXEJ7i/xf7HDakBSFSvvyNYHw3P8sO8+jJRbAnvdBfocN6WJ2hC2KvG11uLX69fU4Ax3iLOIpMznhzFjHBTm0cT6rSm/wC0Yj3rgalHKzDzu+PHOX2Mfas6kDRpja/OwG4A2PLyxo3EOV0VaoWrp9TjkdJDL/C4sRv54ouf5PUZeqyQVDuXOmKmlj1uwHeNnTSVA8+nW/OvVpZu99yWnO2hFZLxNNI79lSSldPd1kICdQ3ZjsoHlqJvh1xJXIrR/SKkw2j1NHGVJJ7xNrprYbAXsBsPHDfIMx7SmllnvHoVu10a0K6SCRuSwJHgbnyN8MeEuGtemrkjGosWWK5OlWuRcsSXYgkknxHW+KNScIXlLS3r78C1FSkrIYfRJaoE08dRpb3ZaqZiW/giXkLfaJtv8MSdH7MYFW8hVjz95xi2VubxwLqkQqBtckD0G4HM9MQlOKjMWeKlUFbjtaq14xzukbdTy38PC4OK1Kti8Q7QWWPP+SScKNPWWr98Cs1nEENO/wBUhmdAV1yyM2kXACISSVHeubeFr25WLL+D6jMacVVdIVikAMMSk7A7hyvK3gOduZwjX+yowiBlZ5EaZUlVlsbM0e4t9k20/iBxotHJMXq4H1HQYHjS3uxvEFsAOnaRyfHGzChCLUrXfMoyqykrcORklRwwKCeGKsjUoSeyqALo9zcK6nu6rG24uLc+TYtuW00cMimEkI2zxsAV3HNdzo36CwNz1xeeN6MS5fLE8bMOyJBU2KMq3VgbbEH8r+OM54Zqpi60tQCJYNN2b7SkKVO4F9iB6nzxn/E6UsmdPTivuWcJUV8r3E+Mw8ez6ZKYqdanUWjU6hqU8zbw6dDiJ4OCKEjQK4MkkLXJ0tG63vbmQXTa/IMfE4s/GNFIyiSNNZVSrJa+pTqDKR5g7edt8ZtwfW9jUIo3VWuw6gKS+rzspYHEODXbYR23JKzyVVfiTmc1pp6uOOo0PpUgSqzXMJuCsgO7FdJYMCN0874suXQSJUyzAiYFRGJDuyqCTbu7MCbm9r7C9+eIPhnJ/p4qZpQR2l0Qta67ErYeRZf8uGXCUs1L2j/Ru3j7Rg3Z7ujLsRa9ja/wx1USlCUI2zRSTXB31EJNSTezu0WfjmlaelDxEGWNgwC332fax33UkWOK/T53FT02zxsV1G1zcEsW0lb3BBNj0NvE4s83EsE0QZDdQRrH2ozuO+vNV8+nXHc+yNJ9RiIGsWYxquoeYNr2/q++IsFipYaKp1Y2X0PcRRVV5osnPZdmNLHTrT0p+kTuTLUNHfQjObkvIRbYAKALs2kkC17XfOs6gpYWmncIi+PMnoqjmzHoBjLeGxmdBAKaD6H2ak99oH1En7TWkCseW5wrk2QyZjUdpUStULGSskzABB96GFB3Rfk7i5C3XVqPd1oYulUdqbu/e5Slh5xV5aGk8MZk9TTRzunZ9qNaIeYQ+5c/eKWY+Gq29rkxJothblgxZIT1gwYTn1aTptqttq5X6XtvbAHvBbEBlnFtPJK1PIewqUNmhlIB35FG92VSNwVJ25gYn74ADjK+Is4WbPVpxb+707d4fecxkg+i6eXicWLj/j6CgjKKyPVMLRxahsTsGc3sig+JF+nUjLMnzWmhRpFL1lexaR2hjZru4II1BdOnfkNtrgYpY9vsXCKbctNPqyxhl31J8Bjx1VoauOOAgfS41Se3IgyKFNuWoWO+LVR5zHBFWTObRpLpX8McQIA/juLdT64z+oy6ogpTM8MxnLo5ldbCEIe7a+5J8LAcvDEPDxNKqwoViZIW16XUkO12N5Bq79iSbbDxviu8CqtONO90tPf0J/8AJyScrass+c8P5lXUsuYyBY6de9FG7EFlJABUWsb395iL9NrY1ynigyr6HGKyCKCKN0njkkALsQGEqjmX1jcbXVvIDFAzzihK6hkSrzQBiupYKaimCswF1VpHXvDVbbujzw14Ih4ZgSN6uczVBALLJFL2at1AUJZgDtd73t05Y04RjFZY7IpSbk7suXHftRpTSSijV6hgU+tETdlGwdGUs5tuDYgC9yANsP8AhnN83r1Wpjjo6SORBYurySOATpOkFbJcsRc9fO+JbOs0oajKqz6PJE8KwSAiIiy9xtio938sNOF4NEmVSKfq3y3svxKKd09bp2h/CcdHIlxnw/m8tLOEzBTeNrxJShNYsbqH1u6k8tvHGdVVFURmGsmn7aUZfHUq2kIeyV40aJrftCUmuHO+pFx9CuLgjGVLww9ZJTIyhKGKipkeQ3BcC0hiU8ip0xFm6BSOZ28lFSVmeptO6HtDUrNErqQwYcxyII5/EEH44yP2k8OGlm7ePaKYkH91iDcfiFz8+lsW72e5tGz1NPG144pXER8YizaPW1iL+BXD72l04fL5f3bMPgRv/Xjj5TD58Fj+y/a3byexs1VGvQzeZF+z+rtT09LHz0maZ/uKzEhf4m2HkLnwxGZDmX94rkA0oJ3keQ7Ki76t/vEqAPieljLcHRwUWXCSWQRtMussbX3HdAHWy22xUc4rw0UQhj0UbTgd6+qcggszfu3FvEkeVhfpQU61Sy0btfru3+OhE5OEItvVcPT+ybrOHErQahmaKSQfV2A/Z2sutdtRYHUd/tAdMVOoavy59AkYLuVt3ka3MgMLAjrsDi1cZZ5LBUxJEAxZCNJ2vqkT9RGV8tRxLUlTDWxRyAbK3eU81OllZT+Fj67H0lhVnCKc1eD4cuQnShOTjB2kvXmc9mxjzGQLW1zdoNxRqvZa/WQWMgI30LY257Y3SkpkjRUjVURQAqqAAAOQAGwGPk7JYe1hUPcMm8bjZlFzYg+TKdvTH0R7L8/kq6IGY3mhcxSN94qFIf8AErKT53xp01CN4xVjOnmaUm7lvwYMGJSMMcOO4hOMc8+h0ks4XU4AWNfvOxCoPTURfyvgDLvanLLJmMMLQxsdLafo5EkjR3H7dHCoEPMA8jezc8Pk4dQKCO35X7M1EoW/XuiQrby3GImCV6fVDERLWykPUzuC2lm5LpXeRzc6Il6b8sOv+AsyllhDVM0YkYmQl1JVFAuezRdCEsQAutudzyIxjVFXxU70nliuOuv8cuPE0IdnRj31dlQ4XhpGqpI8yj01Wvuh9o9+ShRYXvy1XDXvz56pT0yINKIqqPsqAB8htiE4/wCAaCCkaWprqruA9n2jxsWaxsqroDG/gCB1PK+KLwlxpIsSRzyBIYvekuTJJf3Il6je92+6OY2varUJtX9PwQ06sU7F+zHhSCok11BklAN1jZyEX0RbD4m5PXD6KgpqdCyxxRKouWCqoA8SdvnhtBnyMnbNaGnHKSbuF/DShsVU9C256L1xSuIc1SvlL9toy+m0s76T9ZJckKFYd8m1gCLDc2N8QRjKWjeiJZSitUXumrzLYwqNDcpHuNQ+8ie8y+baelrg4ey0yMLMisPBlBv8DiEp8xWFdc7FGk3WEXeQjoDa7SN46RpXl9m5bDiCsmkdKel0KmzS1DWUHnbSu7bdA3rbEUmld3svH36Ei1HNdwbRyBrR9kXBVmhYpcHoQtlYbciDiT4fzOWhWKGo/vFNCPqpUH1sSqpUaox+1UIbal73ip5jL+LM2rJJPo61KSHftUiXs41XweVnuB4gkDx32xacnlEcKx0dOjSaRqaNWWENYd7tG78wH7uo+Y6WVUnSipX0f08WQuEZycbFg9oftapoIDHRSrPPIuzobpGD9onkW8F8eduRpHBlBmctN2M9RMlERvCT3mX7ob3kQ/dBF/AA4nch4IiikM857admLFiAACTfuryHr8rY5xvxX9FURQgNM+yqBe3S9h57AdT6HFWr8TlWn2OFWvF8iSnhFTWer8iqcLwsle08QAhM7wFFFrAKGUjyuo/o40PiylMlHUINyY2sPO2Kf7M6FjC3abdlVOWv4rGoI+BN/hi95RViWJZBya5HoTcfkRjP+J1MtdTX7LL7ot4aKdO3MofBvCtNNSx1UrPM2g2WRrqhW4sF6gW5HbDDN6EdpldGPsgSOPQBj87OcTtPWRZbNJE5tSTFmjNjaNh70Z8j9n4jGe1edzTVrVaDvKdSKfuLtp/yk3HmcaOHjWqVZTv3d4+aaS8ru5WqShCCjbXZ+hZeJADX77n6OpH/ANjb/PEVRVjJ9LjgPemZV8oxpOtz5ktpA8QfDEhxPL20cFfTjUqgrIvUKd7H0JIJ81PLDajq0kBaPcndhte9gNx6C3wxapL/AFJNdPNHNRp1HZ9fJnqngWJbclVQLny1Ek/O/wA8bL7G6B0oWlcW+kymVAeejSiIT6hNXowxlPCYo2qtOZORTr3k2srNq2Wf7QUDlyVrbnodrHH2VAD+/U9ulpB+nTFylG3eZUqzv3UWjBirZZx3S1JcUglqRHYO0UZABN7C7ldXI8r4MSkJacZ57Yq8Qw07NYqkrSkH7RSJwi+ffdT+HGhE4oHtNzrL1iH0hGqGppVlEcfJXA7okf3UBDe4x1NcWBxzKOZNM9i7O4j7Jcj004rJt5JbsGNt9W7y8uch5eCKnK7DHviT2oQo5p6FDWVPgh+rT+KTkfht0uMY/mPGlRmLLTySfRqRRZaenVjdRsqADeRrbb90Wvbpi7cOZSxQKsIpaf8Aw+ckvnI45D90bnkTa4NPFYqOFh79vwXzRYo0XWd2QmfxyMr1mYVCyTAER7XjiJ5COPlIw6X2JAJvbVilZS6xaCkBmqpN4+0QlUHRlQ/tmNibt3R52JGy1eRKzB7AuPdZgDoHhGp7qn9435b36MMjymKkiaeeQCV95J5WF79AGbbbYAem3TGdT+Kx7Nt96T4e+BcqYPVW0SKDmuWyrZqxmqK2UWigvqEeq/eYDui1jZR3duoBsnR8O1byxUqlFEFncjdUkbe7X/aPpC7crADlcmczPjymie1FF2r7/WyXC3PNrHvOdhubbCwxETTvJEHq5ZPrj9TSwkIZdVhrbY2Vj1a+w58hi7TqV3G8llvtfn0jwsufmQShSvZO9ve/4LmubZdQ6i83aTn35CdcjHztcqPAbAeWG9ZxqHTaIQxtyeok7O48VRNUjeNwPjinU3Dgim7NPragC7C+mKAHlre2p28Aukn8j5rIqekqS7kTvGCXBUBWlb3VC72Ce8zEk3t1xXjgaLlmbcpb6+9CV16iW1kSuX5nSmQLTwNJIe8DDTxqLC9z2kxZrX+1Zd+uJbMeMJKQd6BA33Gq9Tn8CrYYpub5rWxRrrfspJ++wUWkKDZSzXui8wqC1gL8zuvw1wozwmrmXUpIEMTX+tdmCgt10aj8d+mJquHotZqu2271focRqz/TDf34ko/tYm6QIPx3/wDHCdLlr1ME+Zy7Orq8SgmyrGwuPPkR8L9caHk/DsUUJRgHZx9YxA7xI32GwHQLyA2xXMgAjirqD/BeyfwSNcepFzjPp4mgs3+NDLZq75xvZ+voTulUdlVd73+fu4hBPopqqCM94vPNMy/YTU9t+jsqWA6czsN572c1YkoISPsgqR4FdrfKx+OGVZQCGokhsFirYmUEAACbS1+XVl39V88VP2b52aYVcUlxpRpLeBQaW+PL88K9JYmhN0+al430f48hGfZ1Ip9UO+LKKVvpxWQARSJLoYXG0Y3U9CbMCCCDYcsc/wCHpNKzQIo1AM8Ia63I3aJzuh3sUaw5gHliY4ogvNUBdxVUjabdXi1G3xD/AJHFOpqeMxrJGFXu3JXUp2G/eQgg3B6HF7DylKmrO23DolrtxTI6iipvT168Ahnlp5WNOdDN+0pphp1fA7ePI+httiJr5T2qutIITfcAvpYn1Nl9AbYmKrL5VjhlqVqEhlUNGZmZ4mDDazg908jZrH53x6hE4p+2kpv7tcxtJGQyoRtpdRcp0IvzDKRe4xeUWne2pUbTVr6e/kK/2fmEncOWTMfAo1vhdbfG+JLJvZlmlSwBp46OM83cLqt1sou9/wDL640f2KZyzwy0jtq+j6TExN/qnuVF+ukqR6acaXiWMUtURSlJ6MhOEeGoKCnWCAbDdnPvO3VmPj08gAMGJvBjs4EKunDrpYm3UBiL+RIsbeV9+u2Mb9qjWMVHSKGllLLqIAVF31LCgGmMC5Dygaj7upiG065nlfHBTyzSsVjjQsxHMADp59B52xgUeYTf3qv0qkhFi730U0e3Zwr/AIkzCx0jfe7W3vHVlJR7iu+H8ncEm+9sWvKctpMvgVWKKQO9I1gWPW5P6YlYczjZDJciMC/aP3VsOt2tt58sUCmpIqKNa3M2M1U4vHExuV6gBeQblc8l/W25lKjUnaVoChgC6C5O/KMdSTsDbny26fI4jDqUlKTcru1+vHKuPjsbVOelkrWW35GtfxVeNnp9IiXnUzXEf4EHflP+UE8icZRnWYSVk6qHlmYkKpksLk/djXuxr88WTiGKerljh0hWI1CIe5TR8gWt70pH+UWA5iyb5dHSTWp07SYKIo77lpXGpnI5ALGVFhsNRv1ONrB0aWHXdXefvV+0UqzlU3297IeVVHS5dTi6CSaQaQOZkPUeKx3tcC1xYG9zhCTK543ppJVM1ZIzysLX0lU+rU9EUMwJ5D5DCmUhYR/aWYEs1gtPHzLWGxF/Hc6uW5PNhZ1T8UTPHJWThYob6YokHelblu53I6XFhsTaykFmqJ6d7m+bf7V9ztZHvpyXJLixOjyWopoyU+tqpTdpWa0cTNcXAPvyHkLKTz5DZo/NspTK4xLIRLVyHuFt1jPMvY++wuN26kbDfFs4Vhf/AJuta0hBKRnZYFPkeTEcydwOfXFfr6iOvziBFYPEgvcEEEi7cxseSA+mI6debqtP9MU3Jrjbh4HU4RUE0tXor/Uj5uBa2VI6mQmV3N5Iy1nC3GwY7XtfbYDF7j4gRVRPoNWojtpAjQgaRYWs/hiwVc5jW6qzWHJVLfDu3P5HEDNxJV3tHQSSeZZkA/8AsjU/ljNeJq4td6CaV7d7La/mTxpQo7PfzOScZEcqGsP4FH/kcVmizoRV9RWVMclPFKgVUdSSzDTysLGwB+eLUajM5B+zgph4s5kI+A0i/wAcUbioUsLFp5WrKq1gjGyKfNFtpW++km5/PFnB0aTcoZUrqzs3J28dkR1pSSzX256fyOOLuPoqiMRU6OG1qVkcDukMCCu5INwOY8cVirm7erW+qGSYiOcAC2prKWXfdW2JB633O2FssygDs2cWfVrPkLd1fLff4HDvMNLRdqANVlIbrbUjWvjXo0qVCOSmvbKcnOp3psfUmcNERSTspmpXDQuDs4A3iJNrakJUE9SL2tcsY0VZZYAbxuDJC3jG4v8Ale3qG8MclpFmnrJHHvzuFPgFY7jy3tbkbYZVtBNGkfZnUEa6nql+a+aFt/K58ST1CEV48fH+xKUt+H2/o3v2WZvDWZclNIEaSnQQzRMAdlGlTY+8rKBv64sWS8J0dKk0cEIWOY3kjuxU3Fj3WJCi3QWHLwx81UmdlJFkR3papNgw2v5G4sy7e61h541rgb2sPM3Y1kNpLXEsRUhxvyj1amNhyjL9dhbFqLuVZRtsc9luVimzXM6eO/ZQBUW9zZWZnRbnnpBYX62xrGIThnLI4hNKpZpKiQySO6MhN9lXQwBVVSygHwJ5k4m8dHIYMGDAGfcf0kmYVMGWxsUiFqirdeYQMRGgPLUzKxA6aQem9d4vWM1lNQU8f1FHpYQj/qVDgsi3PvFULSMxP2mLXxpmRUWntZmH1k76257LYLGu/K0YG3iWPXFT9nuW3erzOfnNLMYri2iEORqt4sEXfqqJ0xzOOZWOouzuZ5xdlurMqWnYiR1cNUS+L2EnZqPsxxpp8yZSTcnEtFOtSzVb/wDLQXEC9HZQQ0vnbcL6E8yMVXiFpmWkmUWkrnnLNz0moaMc9rkR90cuWNFGXqI4IFFo1ANvJdNvz/XGD8Qqwjla6pdEnr87WNTDQk7p9H6FeWmampnlYAVVU4HjZ3IVV8wga1vAE9cHCtAJnmqX91WeOM+QY63HmQAlzvZPDC3FkxasoIx/iNJYf/Gtx8ywHww5zLMIcuokQjUVUKqDm7eHnc7n578jW7ScqSUf11P+b/hE1kpXe0fr7ZVeNh2jR32NQ6wwL/hw6gGcDxdtO/3bdb4cZfwwc2klCSCCho1KJJ9kuB4mwIAtc32AX72LBB7LairijkqnCVEzq8jf/rwqDpiiXo5JW55LpI3+0pxKaVL0pIiy2h0qYwdpprBzrtvJp1Du73bUTyGNuMFh6alLW3Bc3yM6U3Vm4x48eiMtp6uonEdCz3j7UjtFudQHQN9pRuw+HgMWmHgyopUpqmkCvOqXlVzsxYX7vK1r26cgefPk3EqTZhQKsTRQo2wdQtw4KKQOi77evpjQIJ7VDxHpEjL52LA/Lb54zcbjKtLLlja6cmufB39CzQowle7u1on+CmZZxRm0yB46SNlJIv2ijcEg3BNxuMPDU52+wjp4/Usf0whNJU0dc8NOsZSqvIvaMVAcDvgEA7mwOLCe0VDJWToiDcondW37zE6m/IHlbFaq4RalCELS1Wjb+RPC70lJ6b/2VvNsuqUgknrq1iqj9lAAgJ6LrHeIJ28d8Uvh+lj0B7KZDuTe+m5NvQ2+ONbyzhN80kSWpRoqBN44SCrzHkGZdjHGOg2Lc+RGID2mcNU1BVwvAoiinifVGDZQ0Zj7wvyuHt6g+ONjC0akaPf0b4JJW6aFGpUg6qtqlxKfnFV2cTN1PdHqf5C5+GEdB+iKoF2KLYePu/zxK59w6y0izVAKPUOsdLEwswW4aSZlO47oCgHkGudyMRsdbHqZtaiNBoU35nYm3jayjbwOLGRxijlTUpP5DuJAibkbC7N57lj87nCGX1Lu2plKxSKTET9rQ2lj/mNvh5YmeDeFJs3lBs0dCjd+TkZSD7q/z6c+dhiwe23KCsuWw0qBA6vTqFFgAWiAHlzPwvjqNLR33OZVtUlsijRN9Jk7GGnepccwiBgPieXrsMNFyuB9QEZjdGsyPq2YfZZL8j5EfDH0rwlw5BQQLBEouACz270jW3Zj1P6C2Mv9suTiGupqpBYVCtHKAObKLqx8Taw9EGPXTyrus4VTNLvIt3smzCllhZYkaGaIBZYTNK6i+4dA7t3G3IPPmDe1zf8AGA+zOZxnMIjF7wSCW3ROYJ/Hp+YxvoxJF3VyOayyaO4MGDHRyJzqSrAcyCB62xDZzS9ll00ce2imZV+EZA9cTuEK6n7SN0OwdWX5gj/fAGMsYWjoozbUio8Zv17PdT56W1D+E2vY2s490eOnmPDGU1Xs+q48tTNDIRMpDGIrYqikKjBr8xYG1uVvDfRshru1pVk+8mr0ut7fAkjHyvxPBOjCLTur+r1NrC4jtW1YqlXmSvm1NyuiSAr4MAdvK4W48iMS3AmUtX1cuYyo0sFMStNHt9ZIu5caiF57gkgX0i40Yz6alnmzKd6a2pJliBPIs57EDx6Mb+Ax9N8P5RHSU0VPEO5GoUefix8ybk+uN3DYWMMsuiX3M+vXcrx6sqmd+0eKAMpheOSxsKhkjW48e8zkbc1Ug72OM6j0TR/S5iZkjd3Xu2E08jc1Q72BsiA+fkcXr23560NEtPF+1q37Ib76ftket1X8eIZ8qVWoqcD6uIF/IlFCi/xfV6jFf4jX7PKr73+SWv4JMHDNd2Ke3DUn0i8zntauKQE9EkGh4wnXYJseug4l5uI42jSod0irKe6yxSG2rlrTrdXsCpF7HTzsQZXj9gtLrFxKrqYSvvdpey28ediOoJxA53DV1HZ0wWlNTUB0BWIglQhLnWSdHhe1rnp0o0JPFqEpLmuXj5W08izUSpZrePvzLfFwxNmRheWOWkijOtXJUTFrGwVe8FXfcuN7AAb3Fgy/gGnjqUmftJwid0zuX0yX9/R7lyOoAtbz2s2UViSxK6G4tYg81I2KsOasDcEHcEHD3G5Rw9OjFRgtjMqVZzd5M5bFbqOE4qisWrqgJGiGmCP7EYvfWfvyE777DYC5GrFlwYnIzO+MvZn/AGlU9tUVTqijTHFGg7q8zdmJuxN7m3Kw6YXyX2Q5VAQxiadh1mbUPigsh+K4vuDAHiGJVAVQAo2AAsAPAAchiG4gyUVE1FIedPP2nw7KQf8AeUPwxOY4cAeHXqOY5YzT2kUlTmU9PS0aArAxead/2cbFSoS/N3AJJVb2ut+ttI7NmvqNgegv/wB3P5W+OORRLGAFAVeVgLAegHLAEHwXwfBl8bBCXlfeWZ/ec/8Aio6KOXnzxZBgwYAMGDBgAwHBjjDbAEBxrCHy+tXYKKaYeV+za3y/rljIchzQUuTJI/PSbDxJdtI+Nx8D5Y0j2uZutNlc4+1MvYIt+ZkBB+Saj8MZnwfkRzOphhAvQUQXtG+zLIFA0g8iP/G5+0MU8XQ7fLB7Xu/IsYer2alLpYunsm4PMVJBPMPrppfpL35gdnKsY+Uha3QscabjijDHN84gpl1zyCNPvMDa/hcdT0HM9MXCuZN7Sn7bP6GE+7FFr59SXPL8K4sVSyL9Y5ACgi589P8ALFCoax6zP6io0OiquwdSpChUVLqd1LL3reeLJmueR9oIYIjV1X2YkF9Pm55RjfmbbY+a+K051sVGEE3ZcOtzWwcowouUtNSLziqu61VRdYozanhtd5JDcBtPjY2C9L3NjsLN7NOF5hVS11VbtdAiRBuIiSS6A9Sq6FJ+92g6Yf8ACvAsiv8AS66QSVZFowo7lMCP+mDcF/37fzN5pKdY0VFFlUWG5PzJ3J6knc88bOEwvYxV99vBcl93xKVev2jstvqC0qBy4RQ52LAC59TzOFsGDFwrBgwYMAGDBgwAYMGDABjjC+O4MAJxt0PMfmPHCmPLLyPhj1gAwYMGADCc8qqpZiAqi5J5ADmSegwphpmGXxzLolUOhO6N7reTLyceRuOW22AMazbK6riKsWRQ0OWwnTHI62MgNtTop3JawsTsABfe4xsGRZNDSQpBAgSNBsP1JPUk7k4fKtha22IqfP4lkKWchfecLdV58ze9hY3Nrd1vumwEucRFfltQ4ISreMHqsUZYehYEfMY912crG7II5ZCih37NQdCktYkXBYnS3dQM23LcXWkzimUsGniBSwYGRRpuQovvtdmUepA64AqeVezClhDgzVMvaNqk1SBSzG9yXjVZDe52LHFsynKIKZNFPEkSeCKBf16k+ZwnXZzFGkbj6wSMFTsyp1EhjsxIUbKdyRytzsMJxcQ092V37JlRHZZbIVDs6qDc2vqRh8udxjxRS1R623oS2DEdU55TqG+tRmVNehGUsVsDcLfcWIN/MYK7N444+0F5AZFjAjKklmkEYFywXZzY3O1jj08JHBiFp+JYC4jcmJySumUoO8Cg03DEMTrW1iefjthw+fUwZVEyMWk7OysDZrObGx7vuNz6i2AJLBhvR10Uq6opEkUG10YML2BtceRB+OCpr4oyokkRCxsoZgNRuBYX57kD4jxwA4wYYnOKexPbxbNpPfXY77c+ex28j4YaVOfKkgTspX1Kzq0ehgyqFJIAfVa7Kt9PNh64AmcGIReI0Mix9nJrJYMpMY0aSoN7vZvev3NWwPXbCEnF0CqGKyDVpKghBqVlkZXuXCqpEbe8QbgC1yMAWLBiJ/t2MuyKsrMsayWCHcMbBQTYFvEclvuRh5ltasyB1BAJYWa1wVYqQbEjZgRcEjADrBgwYAMGDBgAwYMGADEFUZBqkYiVlST30HW+q4BvsCXYm4J7xsRZbGDAC1blLtI7xzNEZECPZQTZdVmQn3HsxFzccttsMZOGA0vaNMxs2oAj/wCaKYA722MYUWA2O9zuTBgB7Jk94uzWS31jyHUgZW1s7FGQ+8o19CDdQfLDGn4VEbRvHKQ0aqFugKgg1H2QRZdM7qFB2ASx2NzBgAj4VCwyQCVuycHUCq31GMITq2IFhewsQTztYYdS8Po1MlMxvGjoygqD3I5VdYyDsQAoS/h54MGAPdVkcTbKBGvZtGFRQALsrEgDbmuGEvCKsqI0raUURoAoFowsiaSb3LFXI17e6DbncwYAk6TKQBJ2rdoZNOqw0CygAAAHbxJv16CwHarKyzoyPo0p2ZGkNdSVO2rk3dtffmbg7EGDAEU3D7xujRzc5VIBXurZZ9wl/ebXY2KjuggA3JewZEY42EczKxhWJX0glNJc6gORJLX8NhjmDACP/Dd1RDIulbX0xAE6XElw5LOGLc2JN732bvYSThFA2sOvaCwB7JdJUCQWZORP1jG4tvawAuCYMAP0yXQFCSMpWFYVJAY2Qg3a/vXGx8bmxB3w7ybLxBH2YN92bYWA1MTZVHuqL2A6DBgwA+wYMGADBgwY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2" name="AutoShape 2" descr="data:image/jpeg;base64,/9j/4AAQSkZJRgABAQAAAQABAAD/2wCEAAkGBxQQEhQUEhQUFBUVFBQVFRQUFBUUFBUUFBQWFxQUFRQYHCggGBolHBQVITEhJSkrLi4uFx8zODMsNygtLisBCgoKDg0OGhAQFywkHiQsLCwsLCwsLCwsLCwsLCwsLCwsLCwsLCwsLCwsLCwsLCwsLCwsLCwsLCwsLCwrNyw3LP/AABEIAQMAwgMBIgACEQEDEQH/xAAbAAABBQEBAAAAAAAAAAAAAAACAQMEBQYAB//EADsQAAEDAgQDBQYEBQQDAAAAAAEAAhEDBBIhMUEFUWEGInGBkRMyobHR8GKyweEjQlJy8RUkM4IUNJL/xAAZAQACAwEAAAAAAAAAAAAAAAAAAQIDBAX/xAAiEQEBAAICAgIDAQEAAAAAAAAAAQIRAyESMQRBIlFxMmH/2gAMAwEAAhEDEQA/AKkhJCIrlYQIXQihclQEhJCOEhCQAQhIRkJCEAEJIThQkIAISQjhJCAApIREJEGAhAU4UBQAFDCOEKCCQhIRFIgwQuhEQkQAIUcJEAELkULkE0JCGE4QhIUgGEkIl0JAJSIyEJCQDCQhGkQAEJCpNtaPqnCxpJ+Xidlo7DsnoahnoMh67phkgE4LZ50a70K9Eo8Jp0xDWgeSU2wOwQHnLrV41aUy+mRqCvQK9m07BU19ZN5eihbo2UKEhWV7YEZiVT1ahYe8MuaXnEvGjKFK14dmM0pU0AFCU5CAoMJQo0KCIUJRpCEAC5EuQGiIQkJwhCQpAELoRQkhACUKOEhCQCrDhXCH1yIybu48unNTeBcDNX+JUHc2H9X7LdcOsg0QB6JWhE4ZwttFoawZbk6k8yp/soUwUU3UaBzQSBUao1Vg3KmVlXVWElRuWjkNPaCYTVxbBE6km3uIUPJOYqy5tgVmuKWWuS1lwN1T39OQqc6uwjC12GmcjClW1yH5HI8ufgpPE7XVU76ajx8tiefFKtiEJCiWl5Pddrsefj1UwhbMcpZuMtll1QIYRoUyJCQoikIQQYXJYXIDSFCUaEhSAF0IiFyAAhWnZ/hPt3y73GkYup/pChWtA1HBrRJJgfVeh8MsRSptY3bU8ydSlaDvswGwBAGQHgrS1bAURrQB0k/4Um3qnLLENuY6KrZ6SgJTNSmnf/JAnEABGpKjVbgkS0DPSd50MJ+UGjNShKhXDANx6rryq85Fxblo3L1VXUYTy/VRtSkG94LveHgo9V4StogZ6H59EpYIz089VXU4hVRKq70ZK3qxPLqqy+pgggmVVktxZ3iDZmFT1qeQWgqN21A25KoumjNU3pfip61NS7G5xd12ux5j6pus1MYPI7HqruPk1VXJx+UWsJCht6uJs76HxCNy3S77Y70FIUUJCggrksLkBpiEMI0hCkRshCQjIS0aZc4NGriAPEmEzabsdYQHVSPwt8P5j+i1rWkJOH2Ypta0DJgAHUjUqQ8T8FVbsAtqc5xlJj1iVLpUBuENLJPFvMokCMaeF0tjwKDPpPjupmAdITFQM0kIuMG1dXt8XvHLePqootRjPKB65q3qUcuapaYc3GdP4mEeED6pXUE2fNNo2Cj4G6BOVXZZZfVJSa0jPPVV29rJOkStbN3Vfd2gGisK1HMkOPhso1aVXlpZNstd02kmnkIzAHT91AuKAeJIzV9fMEkwJ5hUlSpt1WTkasFLcUYUEsVxcjNQSzNLGp5QxQMO6O+eylqNVp8k/SdIB+5W/wCPnuaYufHV2UpCESQrQzhhIiXIJp4QoykhTACFY9m6OK4p9Di9BI+MKvct72R4c2nSDyO88Ak9NgErdGvQIASu0RuaNULm5ffNVA5SYURo7koXXLabZdkFX3PaBjRJGug3PknuQF4jUcBDT6KsoscCD9lNVO0gdlgIkwCdEx/rgaRiyBMSJhPaNayzqBw0g8lC4kwNBPWfNPWLgS1wIIOhHVV/aauWtMqPJ1jUuPu6Zu74o4k7KFSuXn+aEz7ScyotTizabgGtL3fBc7jy8q3546nS6x1IyToxRmCqv/XyIGECdvn4qTS41s9sFaNSqJuEuGFVF7bRmre6vm84VZc3AdposfL7a+NRVxoohEFWnEGb8lW1RI6wlinkYdUg56fHy6IbfIuHWR4FKHTr4I6Zkk8gAtXB/uMvNPxuxoUSQrexkXJVyA1BCRwRkIXKZGyvSuDGabOjG/lC82K9E7OVsVCmfwgH/rl+ihma1KcqNyjmgD9gnG6gKECt4lbGpgbOU5hCzg7XueXDP3WfhERkrlwyRNapSI/bKs7PtDabahJ9mZynM7HNV3EbYitAZLakyORGYK2dUGdAodTMwEbFgOz1HCC2O6MxvmqrtjVzhaa3p4GElYPtJdF1Ujbb4qj5WWsdLvjY7yZ+6fhafBZ+1rYjLQSSdTrrstHdtkKpt2ezPnl9Fi+NY1/IlaOlwb2jGubGQgg7g9dj16KbccPDKZLhJIiSZMI+DXJe3UKbfP7sErZllqM2E3WKfQ7rmnMAd2dukoLJpiCNFYXbcymKLIz/AMrFvy9tevH0h3g1Cp3xIVvfPmVUXbdCNlCe1l9OrW8iR9lMWxiQfFS6DgQmCO/6rRwWzOKeWbxoykSlIuiwOXJVyeiakoUZQlSBty2XYcl1J4/pdl5gFY5y1nYSrArD+1wHkR9FHL0bVUZ1Ij6DdOsfJUOnc46TnN1zEfiBhdw5xwd4gkHMhVhbhiCvUwjLXqup1FC4lTc/JhiQc4yCewqa3EnufhaRqRlr8Va8OtiNdVG4D2cbQJcS57yScT8yAToOitqly1hDRqU50jYK+Ia0D7yC80448YyNxn4Ak/uvRbl0ujkD6wvOuLUy5xjf5BY/k3crX8edoZgqDUtyDlonKlVzZB8vEI7C4FVocN1k4p9tXJZvVJbVi3SQfvZWLK7njMJh1CVLtnAZLVLuds/jq9I7rcnNR7qI6hWVw8AZKmu6kqnPU9LsN32qLg6qKDOafunaqsZUII5Qq8Z0syqW6mNQmWN7xKV9aW5bo2NyWn4+O8t/pn58tY6AUiIoV0GJyVcuQTUlCUZQFSASrfspcYLgDZ4Lf1HyVQUVGoWuDhq0gjxGYSvo3p5YWgYAAD+u6W2ptptwzm6TCSxufaU2vGjmgx46hMuMVWuy016B2noqyp8VDGSl2ckZqLiEmPFT6OQlEnYtFd1wxpKz3DC6tXxn3G6fiOauKtPHrnOyT2YYOUJ6+y9q26vHip7MsPfyDwMQg7Efy+KzvG3tpYnukAchn5LU0uIjvkxDdHHms/xO3NwzXEDIkgLPy4eWPTRxZ+OXbFN4wy4DsIcBnm4Roqns6XsJGcfeau63An0zhAwtPJJR4Y6kdfXRZ8MLjdrssvJc2/eHVDWCi2VfAcLhEbfRT65BEp5SfR4b+1Xc3GyrLurCk3wgqsuqizW7aJNGa2Y8lGdTlsaKS87+Si+21Eb+achUzTEkDbfx3U4pu2pRnufknHBdPgw8cWDlz8qBwQFOOCAq9UGEqRcgmrKQpQkKYAQhKcQEIDZ9luLB7W0tHNGHoQNx1WhdRDp05eupXnfZ23NS4phpwwcRPJrRJ+nmvSbdgYMgoa1RUVzcLo6R8ZU72kwAosSZ8fip1pS/mO6C0NrI+/goHGqoazqdEd1dYcgs12h4hESdFTyZ9LcMezHHL/DSLWxkJPimOwV46pSc1+gOUg76rFXfaMvrBre80a8nfsrl/aKsxobRpREEw3bdLj37o5LPUbd9IOBBg5qp4jaxmh4LxhtVplns3j3gd51IdupddwcCo5+tJ8d1VFcWoqNkajJV1vclpLXZcleMcGHPQlVfHrOHSPFZct63Gqa3qoHEDKp7hTXVZyKg1WkFUfa76IGy2NfqoVY974qdgIGL1UV5BeD1/wAKzCbsiGV1Nn6YgDwRFIlXXk1HNpsptydKbcmQFyWEqCapIQuLUikCSkKJIUgtOyj8Nywf1BzT6T+i9Fq05EnyC867Ktm6peJ/KV6PX7xAUMoDVCgfr9AnX3QacI1TlxVDGzyWMbVqOuDUzwx7vOOSjfej+tpnFb2HHNecdob6pdVPZtJDR7xGp/DPLmt1ccLfUdjdIxAwOWSiUezTaXeO+Z5z0Vfhbez89TpnuBdnwO+6APDZaClRaC4gEfi+St6lr/CJaIiMhtOqjVKZpgczl0zGinUYzdFop1i7PDBGpn0U+hxRhMSR0LTmptSzDyR09Mt11GgyQ7IAZKv+p/xWXlQz4ka8pU/ibgcI5NChdp74UAC2njJ2mAAd91FZeurMa+MJjToq7hNWRbM75S1WX9rDjHiFX18xkra7q4nT0KqrlwaTO6wXHVbsctw1QqnQ5KM1ne8Cn6okAj7goKWbnH7zV/Dj5ZyKuS6wtOQuXFIuq54HICnXhNlBBXJYXIDUEpEqEqVDkJRQhSC37JH/AHVP/t+Qrc1b/vhrWkknM9FgOztYMuaROmKP/oED5re29OarnROUg/MKGXsU5xSm5zmtzgjNMjhwD27Rr1V3AyJCr7iriORSGjjmtPkoVW8b7TAG4iIk7CUlMF3eJIGcjmUNvbDHj5o1S2l1wKY0yKgVWNcDEc/BTOLsxNVRbMLWPnU6Kv70s+tqvjlR9MEs5Qeeip7B73honfNa7jFEYWzqRmspxEYW5GOcb9Cs+d8cu12M8selvxOzaWjFDj8gs1xSt7IBrYB08FoLKt7ekBuJHjCz/HqPqEuS3H0fHJl7VTKpcTPlBQPp48jB6Ju2qhtXCdyf2T1takPdiPu6dVVcd6q3HLXSM9kGPgm6Tc3eSkcSEEHnkm6bYCs+LjvPf6HyMtYa/ZHBCUSErpMASgKNIUAK5KuSDSpClSFSBCkRFCkCB0GRqF6XwGripipPvAHWYJEkeRXmi1PZx1R1uWs1FWBOkEAkDzn1UcvRNNx3iBp0XluoaT8FVdj6GJhqPcSXcz8UnaRjxRBOmTSU/wBnmhlJozgZ7ZqvD3dnlWirW7S1VxuaeLBiKduL4FpAyyWef/y4m5nQidOqPLvR66W3EL4YYbnCzwu3vcBMCc/3Kn0qZBdiOvospxOk41i1ujc467lRyncPG9VouKXwdlMgDVZe+rF+QBVtWtjgY46EHF+6b/05zqjcIhgEyfiqeTDdW8eeof4KW0aeN2Qg5HmVUcRqNeCQd09xW4x1WUW6b+Crq4DXOJ91mWfNQ5PymlnH+NVL6M1GwNx6yp9w2SUtlUaTPof1QXNUCY2VOU1jIux1ctoF24OEbtzCIpkNk/PyTpC2fEl1az/Is3IEhCQjKArWzBIQoikKAFclXJBpUhXFcpAJSFKkKQItrwstZRo1JAYGEOH4pMn1WJVzwm4DqZpHnIHNp1A6iJ81HPeugvq16byhWYDnkW+SYsZp+xpyc9RpkUVG4o0GhpkF2U8vFdbW7q1ZrtGjTqBuq57K+k1tg5uKXuMkkE5j46LrezDQSTORM76LRUqYaM81W8XvWAEEgItkOTbL1bl74foMWnTZWVhZAkl4Eu5/XyVPeOlh9nnJkdc8lR8O7RvoOd7QlxcSI26FQwzm9J5Y2N/ecP8A4QaDmCD5AzCjXTSzCOkZaKu4dxw12kENdGuHkeYVnUuBhnD0+wjMYqZ9o0VRUiCBCzPa4Anug+9PQrQ3tYyeSob6s05nQarJyXpq453tnaN1gziXHIa/JPGq50lwEk5ADZR7io1xLgcgdeilWlbG0PiJn0kwp8WN5OqWd8O4WkyB1RIigJW/HGYzUZbbbukKEoihcpIhSFC9HMhACuXLkE0hSLkiZkK5KUKQIUtOoWkEZEGQeoQlcUBNur72oAPdOIEu265ATutr2fuKbaRGNju7qHSQIzkQCNF52UrHlpBaYI0IUPCfRvTqtxJgOERsvOeMmpdXBZ7UtYDGEGMXU81It+OVGE6ZiDAAlRjdNBxBmfPFn6qrLDLcSlmquLGzFPuExP3KyXaa3h5IOhy6mdla3XEn1DinCQIEDL6qg4rdhuIvxHDGQGWfKSocmOu6lherGh7JXHsqVR8Bzw0ANO4P7q/HEatVjAGMk7Y8/QhYDgN2Xt9o2QJIDTnpuStdwDibG1JqGAcs/djxU8ZbEMtSptHhVWq8h8Abhqz3aXh7WMqsacycltuOccZSon2bmuc7uiCCAToT0zXndWpJl5L369J8OSp5Me9T2u47dbqouOG4mMYDGYc87qdTphoDRoBARhseeZXFaeLj8J37V8mflf8AgUJRFCVarDKEpSUhQAOQMdB6JwoHBAGuTclckGlKRKQuUiIhKVIUjcgRpCEAJQoihQCQhKIpEAKou0I/h1D4for0qj7RD+E/+4fos3yf8z+reL2PssP9u3+5/wCYq2KrOzA/2zPF35irMq/H1FeXugIQwjKAqRBKQhEhQAuQIihKAEhCURSFACUBRlCUAi5JK5INMkK5cpEQpCuXJGRIuXIAShK5cgESLlyAFUfaT/hd/d9Fy5Zvk+p/VvD7SOzX/rU/+35irJcuV+PqKsvYShXLlIgISuXIOhKBKuQIBIVy5ACUDly5ANrly5I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364" name="Picture 4" descr="http://www.meublersonchateau.com/pic/antiquites_a_vendre_711rom_0000165_:_tete_d_homme_barbu_sculptur_sculpture_statue_antiquite_rome_antique_archeologie_antique-2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2088232" cy="2784309"/>
          </a:xfrm>
          <a:prstGeom prst="rect">
            <a:avLst/>
          </a:prstGeom>
          <a:noFill/>
        </p:spPr>
      </p:pic>
      <p:pic>
        <p:nvPicPr>
          <p:cNvPr id="15366" name="Picture 6" descr="http://www.renders-graphiques.fr/image/upload/normal/9668_render_monstre_de_je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2267744" cy="203128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823520" y="260648"/>
            <a:ext cx="4320480" cy="625102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i="1" dirty="0" smtClean="0">
                <a:solidFill>
                  <a:srgbClr val="002060"/>
                </a:solidFill>
                <a:latin typeface="Castellar" pitchFamily="18" charset="0"/>
              </a:rPr>
              <a:t>ET, Dans l’immédiat, le latin et le grec sont les seules options facultatives du bac dont les points au-dessus de la moyenne </a:t>
            </a:r>
            <a:r>
              <a:rPr lang="fr-FR" sz="3600" b="1" i="1" dirty="0" smtClean="0">
                <a:solidFill>
                  <a:srgbClr val="FF0000"/>
                </a:solidFill>
                <a:latin typeface="Castellar" pitchFamily="18" charset="0"/>
              </a:rPr>
              <a:t>sont triplés </a:t>
            </a:r>
            <a:r>
              <a:rPr lang="fr-FR" sz="3200" b="1" i="1" dirty="0" smtClean="0">
                <a:solidFill>
                  <a:srgbClr val="FF0000"/>
                </a:solidFill>
                <a:latin typeface="Castellar" pitchFamily="18" charset="0"/>
              </a:rPr>
              <a:t>: </a:t>
            </a:r>
            <a:r>
              <a:rPr lang="fr-FR" sz="4000" b="1" i="1" dirty="0" smtClean="0">
                <a:solidFill>
                  <a:srgbClr val="7030A0"/>
                </a:solidFill>
                <a:latin typeface="Castellar" pitchFamily="18" charset="0"/>
              </a:rPr>
              <a:t>mentions assurées !!</a:t>
            </a:r>
            <a:endParaRPr lang="fr-FR" sz="3200" b="1" i="1" dirty="0">
              <a:solidFill>
                <a:srgbClr val="7030A0"/>
              </a:solidFill>
              <a:latin typeface="Castellar" pitchFamily="18" charset="0"/>
            </a:endParaRPr>
          </a:p>
        </p:txBody>
      </p:sp>
      <p:pic>
        <p:nvPicPr>
          <p:cNvPr id="5" name="Picture 3" descr="http://i80.servimg.com/u/f80/11/30/03/37/cesar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548680"/>
            <a:ext cx="4175079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photos\Christine\2014-04-11 Voyage-Venise\20140410_143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632848" cy="57246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3313" y="0"/>
            <a:ext cx="8670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b="1" i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VENEZ NOUS REJOINDRE!</a:t>
            </a:r>
            <a:endParaRPr lang="fr-FR" sz="5400" b="1" i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</TotalTime>
  <Words>63</Words>
  <Application>Microsoft Office PowerPoint</Application>
  <PresentationFormat>Affichage à l'écran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Solstice</vt:lpstr>
      <vt:lpstr>Pourquoi pratiquer les Lettres et Cultures de l’Antiquité au Lycée Jules Verne ?</vt:lpstr>
      <vt:lpstr>IDÉE REÇUE  ! Pratiquer une langue ancienne aide à apprendre l’espagnol, l’italien et même l’allemand !  </vt:lpstr>
      <vt:lpstr>IDÉE REÇUE  ! L‘intérêt des langues anciennes , c’est de découvrir  des idées, des valeurs et des goûts et de les confronter  aux nôtres ! Nous sommes donc partis en voyage en Provence romaine et en Italie…  </vt:lpstr>
      <vt:lpstr>IDÉE REÇUE  ! On a besoin  du grec et du latin en lettres, histoire,  arts du spectacle, philosophie…), droit, biologie , et filières médicales et paramédicales !    </vt:lpstr>
      <vt:lpstr>IDÉE REÇUE  !  CPGE,BTS, DUT ou  écoles d’ingénieurs : les commissions de sélection des dossiers aiment les élèves de grec et de latin, par définition  courageux et cultivés !   </vt:lpstr>
      <vt:lpstr>ET, Dans l’immédiat, le latin et le grec sont les seules options facultatives du bac dont les points au-dessus de la moyenne sont triplés : mentions assurées !!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Pourquoi pratiquer les Lettres et cultures de l’Antiquité au Lycée Jules Verne ?</dc:title>
  <dc:creator>Christine</dc:creator>
  <cp:lastModifiedBy>sec1</cp:lastModifiedBy>
  <cp:revision>17</cp:revision>
  <dcterms:created xsi:type="dcterms:W3CDTF">2014-05-12T19:13:08Z</dcterms:created>
  <dcterms:modified xsi:type="dcterms:W3CDTF">2014-05-13T06:41:46Z</dcterms:modified>
</cp:coreProperties>
</file>